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28"/>
    <p:restoredTop sz="94697"/>
  </p:normalViewPr>
  <p:slideViewPr>
    <p:cSldViewPr snapToGrid="0" snapToObjects="1">
      <p:cViewPr varScale="1">
        <p:scale>
          <a:sx n="115" d="100"/>
          <a:sy n="115" d="100"/>
        </p:scale>
        <p:origin x="5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svg"/><Relationship Id="rId1"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0380B-BF4D-4D5C-A2D0-AE601219050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DACE11B-A6AB-49B2-8F0F-A0DF0A60E075}">
      <dgm:prSet/>
      <dgm:spPr/>
      <dgm:t>
        <a:bodyPr/>
        <a:lstStyle/>
        <a:p>
          <a:r>
            <a:rPr lang="en-US"/>
            <a:t>Your thesis needs to state a supportable claim.</a:t>
          </a:r>
        </a:p>
      </dgm:t>
    </dgm:pt>
    <dgm:pt modelId="{71D70291-C3B8-4A35-A676-DD12B2C5DB9D}" type="parTrans" cxnId="{C5D7CEE0-7B49-4217-83DC-F4776AD2271F}">
      <dgm:prSet/>
      <dgm:spPr/>
      <dgm:t>
        <a:bodyPr/>
        <a:lstStyle/>
        <a:p>
          <a:endParaRPr lang="en-US"/>
        </a:p>
      </dgm:t>
    </dgm:pt>
    <dgm:pt modelId="{3DCA9C14-BB95-4969-AD12-4AE91A467A94}" type="sibTrans" cxnId="{C5D7CEE0-7B49-4217-83DC-F4776AD2271F}">
      <dgm:prSet/>
      <dgm:spPr/>
      <dgm:t>
        <a:bodyPr/>
        <a:lstStyle/>
        <a:p>
          <a:endParaRPr lang="en-US"/>
        </a:p>
      </dgm:t>
    </dgm:pt>
    <dgm:pt modelId="{6751FD1B-B285-4717-A963-BF42B79B20B3}">
      <dgm:prSet/>
      <dgm:spPr/>
      <dgm:t>
        <a:bodyPr/>
        <a:lstStyle/>
        <a:p>
          <a:r>
            <a:rPr lang="en-US"/>
            <a:t>Your thesis needs to be more than a statement of fact while also being more than just an opinion. It should be an informed opinion that can be backed up with tangible evidence. </a:t>
          </a:r>
        </a:p>
      </dgm:t>
    </dgm:pt>
    <dgm:pt modelId="{CCC7BF3C-F393-4125-BAA7-7EA71DC69020}" type="parTrans" cxnId="{CBF29B6D-F0E3-4C37-8618-75C25FDA065C}">
      <dgm:prSet/>
      <dgm:spPr/>
      <dgm:t>
        <a:bodyPr/>
        <a:lstStyle/>
        <a:p>
          <a:endParaRPr lang="en-US"/>
        </a:p>
      </dgm:t>
    </dgm:pt>
    <dgm:pt modelId="{DBE77757-3163-4B3A-AE27-A12BB5022405}" type="sibTrans" cxnId="{CBF29B6D-F0E3-4C37-8618-75C25FDA065C}">
      <dgm:prSet/>
      <dgm:spPr/>
      <dgm:t>
        <a:bodyPr/>
        <a:lstStyle/>
        <a:p>
          <a:endParaRPr lang="en-US"/>
        </a:p>
      </dgm:t>
    </dgm:pt>
    <dgm:pt modelId="{993B0823-1ACC-4F60-BEAE-E0118E454FA8}">
      <dgm:prSet/>
      <dgm:spPr/>
      <dgm:t>
        <a:bodyPr/>
        <a:lstStyle/>
        <a:p>
          <a:r>
            <a:rPr lang="en-US"/>
            <a:t>Your thesis needs to be somewhat debatable to give you a purpose for trying to convince others. Debatable does not always mean controversial, though. It just means something that not everyone already understands and views in the same way. </a:t>
          </a:r>
        </a:p>
      </dgm:t>
    </dgm:pt>
    <dgm:pt modelId="{586062DC-A68A-431C-B3AD-69E02FB473C5}" type="parTrans" cxnId="{BF765340-4335-4A42-AEB5-CDFDE3391556}">
      <dgm:prSet/>
      <dgm:spPr/>
      <dgm:t>
        <a:bodyPr/>
        <a:lstStyle/>
        <a:p>
          <a:endParaRPr lang="en-US"/>
        </a:p>
      </dgm:t>
    </dgm:pt>
    <dgm:pt modelId="{154A8568-31E3-4530-A842-16A662F841FE}" type="sibTrans" cxnId="{BF765340-4335-4A42-AEB5-CDFDE3391556}">
      <dgm:prSet/>
      <dgm:spPr/>
      <dgm:t>
        <a:bodyPr/>
        <a:lstStyle/>
        <a:p>
          <a:endParaRPr lang="en-US"/>
        </a:p>
      </dgm:t>
    </dgm:pt>
    <dgm:pt modelId="{C159B84A-D401-4922-805F-6B20ECE9CB55}" type="pres">
      <dgm:prSet presAssocID="{D7E0380B-BF4D-4D5C-A2D0-AE6012190507}" presName="root" presStyleCnt="0">
        <dgm:presLayoutVars>
          <dgm:dir/>
          <dgm:resizeHandles val="exact"/>
        </dgm:presLayoutVars>
      </dgm:prSet>
      <dgm:spPr/>
    </dgm:pt>
    <dgm:pt modelId="{0FB3B888-6FE4-4097-87EB-DDA84DBE92DB}" type="pres">
      <dgm:prSet presAssocID="{7DACE11B-A6AB-49B2-8F0F-A0DF0A60E075}" presName="compNode" presStyleCnt="0"/>
      <dgm:spPr/>
    </dgm:pt>
    <dgm:pt modelId="{51F0ACD2-D786-4807-8028-E9715AFE1600}" type="pres">
      <dgm:prSet presAssocID="{7DACE11B-A6AB-49B2-8F0F-A0DF0A60E075}" presName="bgRect" presStyleLbl="bgShp" presStyleIdx="0" presStyleCnt="3"/>
      <dgm:spPr/>
    </dgm:pt>
    <dgm:pt modelId="{7DDC0D42-8128-4BAD-AB8F-341390ED1145}" type="pres">
      <dgm:prSet presAssocID="{7DACE11B-A6AB-49B2-8F0F-A0DF0A60E07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tation"/>
        </a:ext>
      </dgm:extLst>
    </dgm:pt>
    <dgm:pt modelId="{29FED5EF-A6A6-4798-BE5C-393E3B402DB8}" type="pres">
      <dgm:prSet presAssocID="{7DACE11B-A6AB-49B2-8F0F-A0DF0A60E075}" presName="spaceRect" presStyleCnt="0"/>
      <dgm:spPr/>
    </dgm:pt>
    <dgm:pt modelId="{BBEC530C-4C08-4ADE-9C8B-3EABC088CC33}" type="pres">
      <dgm:prSet presAssocID="{7DACE11B-A6AB-49B2-8F0F-A0DF0A60E075}" presName="parTx" presStyleLbl="revTx" presStyleIdx="0" presStyleCnt="3">
        <dgm:presLayoutVars>
          <dgm:chMax val="0"/>
          <dgm:chPref val="0"/>
        </dgm:presLayoutVars>
      </dgm:prSet>
      <dgm:spPr/>
    </dgm:pt>
    <dgm:pt modelId="{650CFB15-911A-4E11-AE87-870E2E3230C1}" type="pres">
      <dgm:prSet presAssocID="{3DCA9C14-BB95-4969-AD12-4AE91A467A94}" presName="sibTrans" presStyleCnt="0"/>
      <dgm:spPr/>
    </dgm:pt>
    <dgm:pt modelId="{98C6D6D5-844D-4AC7-90C6-1693AF73E766}" type="pres">
      <dgm:prSet presAssocID="{6751FD1B-B285-4717-A963-BF42B79B20B3}" presName="compNode" presStyleCnt="0"/>
      <dgm:spPr/>
    </dgm:pt>
    <dgm:pt modelId="{4935FDB2-7733-40A0-8644-F3547310F89C}" type="pres">
      <dgm:prSet presAssocID="{6751FD1B-B285-4717-A963-BF42B79B20B3}" presName="bgRect" presStyleLbl="bgShp" presStyleIdx="1" presStyleCnt="3"/>
      <dgm:spPr/>
    </dgm:pt>
    <dgm:pt modelId="{4208B668-BB4F-4D60-9157-02D3EA4B73CC}" type="pres">
      <dgm:prSet presAssocID="{6751FD1B-B285-4717-A963-BF42B79B20B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8F7E4BCE-E972-44EC-A473-AB93842EA33D}" type="pres">
      <dgm:prSet presAssocID="{6751FD1B-B285-4717-A963-BF42B79B20B3}" presName="spaceRect" presStyleCnt="0"/>
      <dgm:spPr/>
    </dgm:pt>
    <dgm:pt modelId="{F0CE3492-36ED-412E-BD7A-C5BCD0CD599C}" type="pres">
      <dgm:prSet presAssocID="{6751FD1B-B285-4717-A963-BF42B79B20B3}" presName="parTx" presStyleLbl="revTx" presStyleIdx="1" presStyleCnt="3">
        <dgm:presLayoutVars>
          <dgm:chMax val="0"/>
          <dgm:chPref val="0"/>
        </dgm:presLayoutVars>
      </dgm:prSet>
      <dgm:spPr/>
    </dgm:pt>
    <dgm:pt modelId="{ADBEE828-CF99-469D-B427-A447F983BB84}" type="pres">
      <dgm:prSet presAssocID="{DBE77757-3163-4B3A-AE27-A12BB5022405}" presName="sibTrans" presStyleCnt="0"/>
      <dgm:spPr/>
    </dgm:pt>
    <dgm:pt modelId="{183CE060-941A-4210-80BE-76D6A5C54D0C}" type="pres">
      <dgm:prSet presAssocID="{993B0823-1ACC-4F60-BEAE-E0118E454FA8}" presName="compNode" presStyleCnt="0"/>
      <dgm:spPr/>
    </dgm:pt>
    <dgm:pt modelId="{F3463811-767A-4541-A2D3-E6B7BC72D245}" type="pres">
      <dgm:prSet presAssocID="{993B0823-1ACC-4F60-BEAE-E0118E454FA8}" presName="bgRect" presStyleLbl="bgShp" presStyleIdx="2" presStyleCnt="3"/>
      <dgm:spPr/>
    </dgm:pt>
    <dgm:pt modelId="{6FD21333-8F64-454B-A621-B15BEE1013D2}" type="pres">
      <dgm:prSet presAssocID="{993B0823-1ACC-4F60-BEAE-E0118E454FA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rson with Idea"/>
        </a:ext>
      </dgm:extLst>
    </dgm:pt>
    <dgm:pt modelId="{5D63A627-2C99-4FA5-8658-A6DBFBBC0B57}" type="pres">
      <dgm:prSet presAssocID="{993B0823-1ACC-4F60-BEAE-E0118E454FA8}" presName="spaceRect" presStyleCnt="0"/>
      <dgm:spPr/>
    </dgm:pt>
    <dgm:pt modelId="{A5B4FA01-1752-45A0-9ACA-DE3092B2442C}" type="pres">
      <dgm:prSet presAssocID="{993B0823-1ACC-4F60-BEAE-E0118E454FA8}" presName="parTx" presStyleLbl="revTx" presStyleIdx="2" presStyleCnt="3">
        <dgm:presLayoutVars>
          <dgm:chMax val="0"/>
          <dgm:chPref val="0"/>
        </dgm:presLayoutVars>
      </dgm:prSet>
      <dgm:spPr/>
    </dgm:pt>
  </dgm:ptLst>
  <dgm:cxnLst>
    <dgm:cxn modelId="{BF765340-4335-4A42-AEB5-CDFDE3391556}" srcId="{D7E0380B-BF4D-4D5C-A2D0-AE6012190507}" destId="{993B0823-1ACC-4F60-BEAE-E0118E454FA8}" srcOrd="2" destOrd="0" parTransId="{586062DC-A68A-431C-B3AD-69E02FB473C5}" sibTransId="{154A8568-31E3-4530-A842-16A662F841FE}"/>
    <dgm:cxn modelId="{A2FB0F61-9829-4847-ABD3-D09A5FC959BE}" type="presOf" srcId="{D7E0380B-BF4D-4D5C-A2D0-AE6012190507}" destId="{C159B84A-D401-4922-805F-6B20ECE9CB55}" srcOrd="0" destOrd="0" presId="urn:microsoft.com/office/officeart/2018/2/layout/IconVerticalSolidList"/>
    <dgm:cxn modelId="{CBF29B6D-F0E3-4C37-8618-75C25FDA065C}" srcId="{D7E0380B-BF4D-4D5C-A2D0-AE6012190507}" destId="{6751FD1B-B285-4717-A963-BF42B79B20B3}" srcOrd="1" destOrd="0" parTransId="{CCC7BF3C-F393-4125-BAA7-7EA71DC69020}" sibTransId="{DBE77757-3163-4B3A-AE27-A12BB5022405}"/>
    <dgm:cxn modelId="{E606A697-2117-4352-9A62-56F30DB2FC33}" type="presOf" srcId="{7DACE11B-A6AB-49B2-8F0F-A0DF0A60E075}" destId="{BBEC530C-4C08-4ADE-9C8B-3EABC088CC33}" srcOrd="0" destOrd="0" presId="urn:microsoft.com/office/officeart/2018/2/layout/IconVerticalSolidList"/>
    <dgm:cxn modelId="{976E02B6-80CC-4A37-8585-2C684B351DE1}" type="presOf" srcId="{6751FD1B-B285-4717-A963-BF42B79B20B3}" destId="{F0CE3492-36ED-412E-BD7A-C5BCD0CD599C}" srcOrd="0" destOrd="0" presId="urn:microsoft.com/office/officeart/2018/2/layout/IconVerticalSolidList"/>
    <dgm:cxn modelId="{C5D7CEE0-7B49-4217-83DC-F4776AD2271F}" srcId="{D7E0380B-BF4D-4D5C-A2D0-AE6012190507}" destId="{7DACE11B-A6AB-49B2-8F0F-A0DF0A60E075}" srcOrd="0" destOrd="0" parTransId="{71D70291-C3B8-4A35-A676-DD12B2C5DB9D}" sibTransId="{3DCA9C14-BB95-4969-AD12-4AE91A467A94}"/>
    <dgm:cxn modelId="{2080F9F9-D68B-47E7-A0ED-84C027F58AAA}" type="presOf" srcId="{993B0823-1ACC-4F60-BEAE-E0118E454FA8}" destId="{A5B4FA01-1752-45A0-9ACA-DE3092B2442C}" srcOrd="0" destOrd="0" presId="urn:microsoft.com/office/officeart/2018/2/layout/IconVerticalSolidList"/>
    <dgm:cxn modelId="{BC145D9C-3D8D-434F-BD52-789BC5180C6B}" type="presParOf" srcId="{C159B84A-D401-4922-805F-6B20ECE9CB55}" destId="{0FB3B888-6FE4-4097-87EB-DDA84DBE92DB}" srcOrd="0" destOrd="0" presId="urn:microsoft.com/office/officeart/2018/2/layout/IconVerticalSolidList"/>
    <dgm:cxn modelId="{B9DAE6D0-9FF3-426E-82FA-B9FCC92E31C5}" type="presParOf" srcId="{0FB3B888-6FE4-4097-87EB-DDA84DBE92DB}" destId="{51F0ACD2-D786-4807-8028-E9715AFE1600}" srcOrd="0" destOrd="0" presId="urn:microsoft.com/office/officeart/2018/2/layout/IconVerticalSolidList"/>
    <dgm:cxn modelId="{AD6F2EB3-AAC7-4254-BA74-1BF93BCDD045}" type="presParOf" srcId="{0FB3B888-6FE4-4097-87EB-DDA84DBE92DB}" destId="{7DDC0D42-8128-4BAD-AB8F-341390ED1145}" srcOrd="1" destOrd="0" presId="urn:microsoft.com/office/officeart/2018/2/layout/IconVerticalSolidList"/>
    <dgm:cxn modelId="{0553F3F2-9EDF-4C48-85C6-6D1B285F9C81}" type="presParOf" srcId="{0FB3B888-6FE4-4097-87EB-DDA84DBE92DB}" destId="{29FED5EF-A6A6-4798-BE5C-393E3B402DB8}" srcOrd="2" destOrd="0" presId="urn:microsoft.com/office/officeart/2018/2/layout/IconVerticalSolidList"/>
    <dgm:cxn modelId="{5133E69A-2393-4FD2-8D0A-69C7BC16A264}" type="presParOf" srcId="{0FB3B888-6FE4-4097-87EB-DDA84DBE92DB}" destId="{BBEC530C-4C08-4ADE-9C8B-3EABC088CC33}" srcOrd="3" destOrd="0" presId="urn:microsoft.com/office/officeart/2018/2/layout/IconVerticalSolidList"/>
    <dgm:cxn modelId="{44B75871-EA48-4A04-842D-E23F62C4728C}" type="presParOf" srcId="{C159B84A-D401-4922-805F-6B20ECE9CB55}" destId="{650CFB15-911A-4E11-AE87-870E2E3230C1}" srcOrd="1" destOrd="0" presId="urn:microsoft.com/office/officeart/2018/2/layout/IconVerticalSolidList"/>
    <dgm:cxn modelId="{8D67291B-6AD4-421C-8223-2086F392B650}" type="presParOf" srcId="{C159B84A-D401-4922-805F-6B20ECE9CB55}" destId="{98C6D6D5-844D-4AC7-90C6-1693AF73E766}" srcOrd="2" destOrd="0" presId="urn:microsoft.com/office/officeart/2018/2/layout/IconVerticalSolidList"/>
    <dgm:cxn modelId="{9FFDE593-7E0D-46BA-8E07-9E46979F9879}" type="presParOf" srcId="{98C6D6D5-844D-4AC7-90C6-1693AF73E766}" destId="{4935FDB2-7733-40A0-8644-F3547310F89C}" srcOrd="0" destOrd="0" presId="urn:microsoft.com/office/officeart/2018/2/layout/IconVerticalSolidList"/>
    <dgm:cxn modelId="{EE2F57E3-B84D-4026-B5A7-99132CF6CFDC}" type="presParOf" srcId="{98C6D6D5-844D-4AC7-90C6-1693AF73E766}" destId="{4208B668-BB4F-4D60-9157-02D3EA4B73CC}" srcOrd="1" destOrd="0" presId="urn:microsoft.com/office/officeart/2018/2/layout/IconVerticalSolidList"/>
    <dgm:cxn modelId="{4A904329-8B23-412B-BA00-7C3A6E0A983C}" type="presParOf" srcId="{98C6D6D5-844D-4AC7-90C6-1693AF73E766}" destId="{8F7E4BCE-E972-44EC-A473-AB93842EA33D}" srcOrd="2" destOrd="0" presId="urn:microsoft.com/office/officeart/2018/2/layout/IconVerticalSolidList"/>
    <dgm:cxn modelId="{CEE32ACC-7AD9-4027-A170-C07907B3487A}" type="presParOf" srcId="{98C6D6D5-844D-4AC7-90C6-1693AF73E766}" destId="{F0CE3492-36ED-412E-BD7A-C5BCD0CD599C}" srcOrd="3" destOrd="0" presId="urn:microsoft.com/office/officeart/2018/2/layout/IconVerticalSolidList"/>
    <dgm:cxn modelId="{FB4349D0-358F-49A9-BE3A-BEF8B6BA8948}" type="presParOf" srcId="{C159B84A-D401-4922-805F-6B20ECE9CB55}" destId="{ADBEE828-CF99-469D-B427-A447F983BB84}" srcOrd="3" destOrd="0" presId="urn:microsoft.com/office/officeart/2018/2/layout/IconVerticalSolidList"/>
    <dgm:cxn modelId="{CF5045EC-F153-45A9-A323-8A618468149B}" type="presParOf" srcId="{C159B84A-D401-4922-805F-6B20ECE9CB55}" destId="{183CE060-941A-4210-80BE-76D6A5C54D0C}" srcOrd="4" destOrd="0" presId="urn:microsoft.com/office/officeart/2018/2/layout/IconVerticalSolidList"/>
    <dgm:cxn modelId="{F4E6E1C7-6CC8-458F-B1E6-65AF892A311A}" type="presParOf" srcId="{183CE060-941A-4210-80BE-76D6A5C54D0C}" destId="{F3463811-767A-4541-A2D3-E6B7BC72D245}" srcOrd="0" destOrd="0" presId="urn:microsoft.com/office/officeart/2018/2/layout/IconVerticalSolidList"/>
    <dgm:cxn modelId="{9CCB1277-AB2E-4EC6-B646-DCA8E0AAB666}" type="presParOf" srcId="{183CE060-941A-4210-80BE-76D6A5C54D0C}" destId="{6FD21333-8F64-454B-A621-B15BEE1013D2}" srcOrd="1" destOrd="0" presId="urn:microsoft.com/office/officeart/2018/2/layout/IconVerticalSolidList"/>
    <dgm:cxn modelId="{C80A663B-8358-4266-8283-9DC1D3DCFADD}" type="presParOf" srcId="{183CE060-941A-4210-80BE-76D6A5C54D0C}" destId="{5D63A627-2C99-4FA5-8658-A6DBFBBC0B57}" srcOrd="2" destOrd="0" presId="urn:microsoft.com/office/officeart/2018/2/layout/IconVerticalSolidList"/>
    <dgm:cxn modelId="{674B3A0A-21C1-44EC-9F53-34D515737B9B}" type="presParOf" srcId="{183CE060-941A-4210-80BE-76D6A5C54D0C}" destId="{A5B4FA01-1752-45A0-9ACA-DE3092B2442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DE54D8-3573-4125-A762-513F7F8FE845}" type="doc">
      <dgm:prSet loTypeId="urn:microsoft.com/office/officeart/2005/8/layout/hierarchy3" loCatId="hierarchy" qsTypeId="urn:microsoft.com/office/officeart/2005/8/quickstyle/simple1" qsCatId="simple" csTypeId="urn:microsoft.com/office/officeart/2005/8/colors/colorful1" csCatId="colorful"/>
      <dgm:spPr/>
      <dgm:t>
        <a:bodyPr/>
        <a:lstStyle/>
        <a:p>
          <a:endParaRPr lang="en-US"/>
        </a:p>
      </dgm:t>
    </dgm:pt>
    <dgm:pt modelId="{01577BE1-E0A6-4DB5-AD57-C3CA49D7B20C}">
      <dgm:prSet/>
      <dgm:spPr/>
      <dgm:t>
        <a:bodyPr/>
        <a:lstStyle/>
        <a:p>
          <a:r>
            <a:rPr lang="en-US"/>
            <a:t>States a personal preference rather than a supportable fact-based opinion.</a:t>
          </a:r>
        </a:p>
      </dgm:t>
    </dgm:pt>
    <dgm:pt modelId="{ECAC64B5-AA08-4CB1-8829-AAEC3F7F1C52}" type="parTrans" cxnId="{23226C6B-B2D2-4651-9BA1-625C8A45DC1C}">
      <dgm:prSet/>
      <dgm:spPr/>
      <dgm:t>
        <a:bodyPr/>
        <a:lstStyle/>
        <a:p>
          <a:endParaRPr lang="en-US"/>
        </a:p>
      </dgm:t>
    </dgm:pt>
    <dgm:pt modelId="{7E32ED84-139E-4E59-AFD1-CD5DDBCDF621}" type="sibTrans" cxnId="{23226C6B-B2D2-4651-9BA1-625C8A45DC1C}">
      <dgm:prSet/>
      <dgm:spPr/>
      <dgm:t>
        <a:bodyPr/>
        <a:lstStyle/>
        <a:p>
          <a:endParaRPr lang="en-US"/>
        </a:p>
      </dgm:t>
    </dgm:pt>
    <dgm:pt modelId="{52157B77-735A-4AD7-9116-A1E71B457AD1}">
      <dgm:prSet/>
      <dgm:spPr/>
      <dgm:t>
        <a:bodyPr/>
        <a:lstStyle/>
        <a:p>
          <a:r>
            <a:rPr lang="en-US"/>
            <a:t>“I don’t like to read, but I do sometimes enjoy graphic novels.”</a:t>
          </a:r>
        </a:p>
      </dgm:t>
    </dgm:pt>
    <dgm:pt modelId="{12EE82D4-CBEE-4BA2-A8CD-619101C833D2}" type="parTrans" cxnId="{FDED434D-2E07-4596-8292-5D6FCDDDFAE8}">
      <dgm:prSet/>
      <dgm:spPr/>
      <dgm:t>
        <a:bodyPr/>
        <a:lstStyle/>
        <a:p>
          <a:endParaRPr lang="en-US"/>
        </a:p>
      </dgm:t>
    </dgm:pt>
    <dgm:pt modelId="{3BE1441A-17A4-4D2C-B7E2-B14B5DFAA5FC}" type="sibTrans" cxnId="{FDED434D-2E07-4596-8292-5D6FCDDDFAE8}">
      <dgm:prSet/>
      <dgm:spPr/>
      <dgm:t>
        <a:bodyPr/>
        <a:lstStyle/>
        <a:p>
          <a:endParaRPr lang="en-US"/>
        </a:p>
      </dgm:t>
    </dgm:pt>
    <dgm:pt modelId="{D0C0D175-CFB6-4725-B226-A04BB139FB1E}">
      <dgm:prSet/>
      <dgm:spPr/>
      <dgm:t>
        <a:bodyPr/>
        <a:lstStyle/>
        <a:p>
          <a:r>
            <a:rPr lang="en-US"/>
            <a:t>States the obvious with no purpose for informing or persuading others.</a:t>
          </a:r>
        </a:p>
      </dgm:t>
    </dgm:pt>
    <dgm:pt modelId="{4D92E217-EB33-44CB-A56E-E66901543FE5}" type="parTrans" cxnId="{FD1F0228-5763-4EB2-BEA0-09074555FA7F}">
      <dgm:prSet/>
      <dgm:spPr/>
      <dgm:t>
        <a:bodyPr/>
        <a:lstStyle/>
        <a:p>
          <a:endParaRPr lang="en-US"/>
        </a:p>
      </dgm:t>
    </dgm:pt>
    <dgm:pt modelId="{6BC6E81D-66E5-46B6-BD1D-7B04BB43275A}" type="sibTrans" cxnId="{FD1F0228-5763-4EB2-BEA0-09074555FA7F}">
      <dgm:prSet/>
      <dgm:spPr/>
      <dgm:t>
        <a:bodyPr/>
        <a:lstStyle/>
        <a:p>
          <a:endParaRPr lang="en-US"/>
        </a:p>
      </dgm:t>
    </dgm:pt>
    <dgm:pt modelId="{80734CED-5AE6-4569-B5CB-7D44E6CDC700}">
      <dgm:prSet/>
      <dgm:spPr/>
      <dgm:t>
        <a:bodyPr/>
        <a:lstStyle/>
        <a:p>
          <a:r>
            <a:rPr lang="en-US"/>
            <a:t>“Graphic novels are based on a combination of text and images.”</a:t>
          </a:r>
        </a:p>
      </dgm:t>
    </dgm:pt>
    <dgm:pt modelId="{051161E9-4850-40C4-A6C2-3F780AB3ABEE}" type="parTrans" cxnId="{A93D8551-1809-4F9D-B042-53C98413F85A}">
      <dgm:prSet/>
      <dgm:spPr/>
      <dgm:t>
        <a:bodyPr/>
        <a:lstStyle/>
        <a:p>
          <a:endParaRPr lang="en-US"/>
        </a:p>
      </dgm:t>
    </dgm:pt>
    <dgm:pt modelId="{141E6F1B-3FB1-43A7-898D-94483E8E6806}" type="sibTrans" cxnId="{A93D8551-1809-4F9D-B042-53C98413F85A}">
      <dgm:prSet/>
      <dgm:spPr/>
      <dgm:t>
        <a:bodyPr/>
        <a:lstStyle/>
        <a:p>
          <a:endParaRPr lang="en-US"/>
        </a:p>
      </dgm:t>
    </dgm:pt>
    <dgm:pt modelId="{A096F170-A982-427E-ADCD-7EA78BE12221}">
      <dgm:prSet/>
      <dgm:spPr/>
      <dgm:t>
        <a:bodyPr/>
        <a:lstStyle/>
        <a:p>
          <a:r>
            <a:rPr lang="en-US"/>
            <a:t>Makes a claim that is too general or too vague.</a:t>
          </a:r>
        </a:p>
      </dgm:t>
    </dgm:pt>
    <dgm:pt modelId="{B3E3801E-E8B7-4212-BF2E-C0512430C420}" type="parTrans" cxnId="{3EAB24D8-B36B-46D3-ADBA-BD7C729B0DF7}">
      <dgm:prSet/>
      <dgm:spPr/>
      <dgm:t>
        <a:bodyPr/>
        <a:lstStyle/>
        <a:p>
          <a:endParaRPr lang="en-US"/>
        </a:p>
      </dgm:t>
    </dgm:pt>
    <dgm:pt modelId="{AD289487-A72B-45CF-8647-DDEB8F482A26}" type="sibTrans" cxnId="{3EAB24D8-B36B-46D3-ADBA-BD7C729B0DF7}">
      <dgm:prSet/>
      <dgm:spPr/>
      <dgm:t>
        <a:bodyPr/>
        <a:lstStyle/>
        <a:p>
          <a:endParaRPr lang="en-US"/>
        </a:p>
      </dgm:t>
    </dgm:pt>
    <dgm:pt modelId="{C26A85E8-7B83-48B6-90E6-DE4329CC5411}">
      <dgm:prSet/>
      <dgm:spPr/>
      <dgm:t>
        <a:bodyPr/>
        <a:lstStyle/>
        <a:p>
          <a:r>
            <a:rPr lang="en-US"/>
            <a:t>“Many things can be learned from reading graphic novels.”</a:t>
          </a:r>
        </a:p>
      </dgm:t>
    </dgm:pt>
    <dgm:pt modelId="{CA2F8BAC-6B69-49D2-800B-B12E3681AF4D}" type="parTrans" cxnId="{C795A8C9-A023-4621-80DA-9C20640DB79E}">
      <dgm:prSet/>
      <dgm:spPr/>
      <dgm:t>
        <a:bodyPr/>
        <a:lstStyle/>
        <a:p>
          <a:endParaRPr lang="en-US"/>
        </a:p>
      </dgm:t>
    </dgm:pt>
    <dgm:pt modelId="{7F02C4C7-D7FE-41B7-95AA-BD6B4BB2E5EF}" type="sibTrans" cxnId="{C795A8C9-A023-4621-80DA-9C20640DB79E}">
      <dgm:prSet/>
      <dgm:spPr/>
      <dgm:t>
        <a:bodyPr/>
        <a:lstStyle/>
        <a:p>
          <a:endParaRPr lang="en-US"/>
        </a:p>
      </dgm:t>
    </dgm:pt>
    <dgm:pt modelId="{0B6ED490-9A51-0B4E-BCD5-EA1BF6BD6E78}" type="pres">
      <dgm:prSet presAssocID="{65DE54D8-3573-4125-A762-513F7F8FE845}" presName="diagram" presStyleCnt="0">
        <dgm:presLayoutVars>
          <dgm:chPref val="1"/>
          <dgm:dir/>
          <dgm:animOne val="branch"/>
          <dgm:animLvl val="lvl"/>
          <dgm:resizeHandles/>
        </dgm:presLayoutVars>
      </dgm:prSet>
      <dgm:spPr/>
    </dgm:pt>
    <dgm:pt modelId="{801A55B2-DB1F-AD48-8BFC-3DD21813A92A}" type="pres">
      <dgm:prSet presAssocID="{01577BE1-E0A6-4DB5-AD57-C3CA49D7B20C}" presName="root" presStyleCnt="0"/>
      <dgm:spPr/>
    </dgm:pt>
    <dgm:pt modelId="{6B732D77-FFD2-5C4C-92D5-B05A252AB9F2}" type="pres">
      <dgm:prSet presAssocID="{01577BE1-E0A6-4DB5-AD57-C3CA49D7B20C}" presName="rootComposite" presStyleCnt="0"/>
      <dgm:spPr/>
    </dgm:pt>
    <dgm:pt modelId="{CAEEA4EF-88DF-FF40-9621-D3E8D9CD4675}" type="pres">
      <dgm:prSet presAssocID="{01577BE1-E0A6-4DB5-AD57-C3CA49D7B20C}" presName="rootText" presStyleLbl="node1" presStyleIdx="0" presStyleCnt="3"/>
      <dgm:spPr/>
    </dgm:pt>
    <dgm:pt modelId="{C88C9F27-C393-FA4C-BB17-7B8B57E67443}" type="pres">
      <dgm:prSet presAssocID="{01577BE1-E0A6-4DB5-AD57-C3CA49D7B20C}" presName="rootConnector" presStyleLbl="node1" presStyleIdx="0" presStyleCnt="3"/>
      <dgm:spPr/>
    </dgm:pt>
    <dgm:pt modelId="{DA50F813-043D-894B-AFE8-F9A9A01AC64B}" type="pres">
      <dgm:prSet presAssocID="{01577BE1-E0A6-4DB5-AD57-C3CA49D7B20C}" presName="childShape" presStyleCnt="0"/>
      <dgm:spPr/>
    </dgm:pt>
    <dgm:pt modelId="{B881E9A0-F246-DE44-910D-CF766E84CC3D}" type="pres">
      <dgm:prSet presAssocID="{12EE82D4-CBEE-4BA2-A8CD-619101C833D2}" presName="Name13" presStyleLbl="parChTrans1D2" presStyleIdx="0" presStyleCnt="3"/>
      <dgm:spPr/>
    </dgm:pt>
    <dgm:pt modelId="{51B4D902-E683-094E-8328-4B581624C9B1}" type="pres">
      <dgm:prSet presAssocID="{52157B77-735A-4AD7-9116-A1E71B457AD1}" presName="childText" presStyleLbl="bgAcc1" presStyleIdx="0" presStyleCnt="3">
        <dgm:presLayoutVars>
          <dgm:bulletEnabled val="1"/>
        </dgm:presLayoutVars>
      </dgm:prSet>
      <dgm:spPr/>
    </dgm:pt>
    <dgm:pt modelId="{73850F2D-55F4-C640-8AF6-07682EF9A5EE}" type="pres">
      <dgm:prSet presAssocID="{D0C0D175-CFB6-4725-B226-A04BB139FB1E}" presName="root" presStyleCnt="0"/>
      <dgm:spPr/>
    </dgm:pt>
    <dgm:pt modelId="{D2E36B80-4DC3-5049-95C5-17AAA9793B6E}" type="pres">
      <dgm:prSet presAssocID="{D0C0D175-CFB6-4725-B226-A04BB139FB1E}" presName="rootComposite" presStyleCnt="0"/>
      <dgm:spPr/>
    </dgm:pt>
    <dgm:pt modelId="{DB971E57-05D5-BF4E-B0DC-2B257C952CCA}" type="pres">
      <dgm:prSet presAssocID="{D0C0D175-CFB6-4725-B226-A04BB139FB1E}" presName="rootText" presStyleLbl="node1" presStyleIdx="1" presStyleCnt="3"/>
      <dgm:spPr/>
    </dgm:pt>
    <dgm:pt modelId="{17DA1994-7EDD-214F-90DF-5DF66818570C}" type="pres">
      <dgm:prSet presAssocID="{D0C0D175-CFB6-4725-B226-A04BB139FB1E}" presName="rootConnector" presStyleLbl="node1" presStyleIdx="1" presStyleCnt="3"/>
      <dgm:spPr/>
    </dgm:pt>
    <dgm:pt modelId="{4C851F1C-D160-E641-817E-12943B82CC67}" type="pres">
      <dgm:prSet presAssocID="{D0C0D175-CFB6-4725-B226-A04BB139FB1E}" presName="childShape" presStyleCnt="0"/>
      <dgm:spPr/>
    </dgm:pt>
    <dgm:pt modelId="{B857BB85-1829-E14D-A705-3F2C0040558D}" type="pres">
      <dgm:prSet presAssocID="{051161E9-4850-40C4-A6C2-3F780AB3ABEE}" presName="Name13" presStyleLbl="parChTrans1D2" presStyleIdx="1" presStyleCnt="3"/>
      <dgm:spPr/>
    </dgm:pt>
    <dgm:pt modelId="{C0E99060-7B28-2842-873D-DA1485DE4C4D}" type="pres">
      <dgm:prSet presAssocID="{80734CED-5AE6-4569-B5CB-7D44E6CDC700}" presName="childText" presStyleLbl="bgAcc1" presStyleIdx="1" presStyleCnt="3">
        <dgm:presLayoutVars>
          <dgm:bulletEnabled val="1"/>
        </dgm:presLayoutVars>
      </dgm:prSet>
      <dgm:spPr/>
    </dgm:pt>
    <dgm:pt modelId="{3EA36F0A-0933-F44F-BD0D-0CBC2AB4694B}" type="pres">
      <dgm:prSet presAssocID="{A096F170-A982-427E-ADCD-7EA78BE12221}" presName="root" presStyleCnt="0"/>
      <dgm:spPr/>
    </dgm:pt>
    <dgm:pt modelId="{B9CCDA76-0256-E643-A3D0-3393351AD767}" type="pres">
      <dgm:prSet presAssocID="{A096F170-A982-427E-ADCD-7EA78BE12221}" presName="rootComposite" presStyleCnt="0"/>
      <dgm:spPr/>
    </dgm:pt>
    <dgm:pt modelId="{C19AB246-BF97-ED47-B21D-804F5A71B3EE}" type="pres">
      <dgm:prSet presAssocID="{A096F170-A982-427E-ADCD-7EA78BE12221}" presName="rootText" presStyleLbl="node1" presStyleIdx="2" presStyleCnt="3"/>
      <dgm:spPr/>
    </dgm:pt>
    <dgm:pt modelId="{0B1F3445-6ED5-4746-B933-9B4FB4228F8C}" type="pres">
      <dgm:prSet presAssocID="{A096F170-A982-427E-ADCD-7EA78BE12221}" presName="rootConnector" presStyleLbl="node1" presStyleIdx="2" presStyleCnt="3"/>
      <dgm:spPr/>
    </dgm:pt>
    <dgm:pt modelId="{115877FA-4564-194C-A564-EC46B2DF8BCD}" type="pres">
      <dgm:prSet presAssocID="{A096F170-A982-427E-ADCD-7EA78BE12221}" presName="childShape" presStyleCnt="0"/>
      <dgm:spPr/>
    </dgm:pt>
    <dgm:pt modelId="{61B6D595-619C-D94A-AA44-DE040AD641D3}" type="pres">
      <dgm:prSet presAssocID="{CA2F8BAC-6B69-49D2-800B-B12E3681AF4D}" presName="Name13" presStyleLbl="parChTrans1D2" presStyleIdx="2" presStyleCnt="3"/>
      <dgm:spPr/>
    </dgm:pt>
    <dgm:pt modelId="{EB877DEF-6558-E94B-8BE1-4339C5D9B65D}" type="pres">
      <dgm:prSet presAssocID="{C26A85E8-7B83-48B6-90E6-DE4329CC5411}" presName="childText" presStyleLbl="bgAcc1" presStyleIdx="2" presStyleCnt="3">
        <dgm:presLayoutVars>
          <dgm:bulletEnabled val="1"/>
        </dgm:presLayoutVars>
      </dgm:prSet>
      <dgm:spPr/>
    </dgm:pt>
  </dgm:ptLst>
  <dgm:cxnLst>
    <dgm:cxn modelId="{2E185210-6A8A-6246-BCAF-AF5933A70CED}" type="presOf" srcId="{C26A85E8-7B83-48B6-90E6-DE4329CC5411}" destId="{EB877DEF-6558-E94B-8BE1-4339C5D9B65D}" srcOrd="0" destOrd="0" presId="urn:microsoft.com/office/officeart/2005/8/layout/hierarchy3"/>
    <dgm:cxn modelId="{FD1F0228-5763-4EB2-BEA0-09074555FA7F}" srcId="{65DE54D8-3573-4125-A762-513F7F8FE845}" destId="{D0C0D175-CFB6-4725-B226-A04BB139FB1E}" srcOrd="1" destOrd="0" parTransId="{4D92E217-EB33-44CB-A56E-E66901543FE5}" sibTransId="{6BC6E81D-66E5-46B6-BD1D-7B04BB43275A}"/>
    <dgm:cxn modelId="{811F1733-FE14-494F-ACAF-9548DE8C8DB6}" type="presOf" srcId="{CA2F8BAC-6B69-49D2-800B-B12E3681AF4D}" destId="{61B6D595-619C-D94A-AA44-DE040AD641D3}" srcOrd="0" destOrd="0" presId="urn:microsoft.com/office/officeart/2005/8/layout/hierarchy3"/>
    <dgm:cxn modelId="{7D2B0837-B34B-5E4C-A917-C1A2DF0AADE0}" type="presOf" srcId="{52157B77-735A-4AD7-9116-A1E71B457AD1}" destId="{51B4D902-E683-094E-8328-4B581624C9B1}" srcOrd="0" destOrd="0" presId="urn:microsoft.com/office/officeart/2005/8/layout/hierarchy3"/>
    <dgm:cxn modelId="{FDED434D-2E07-4596-8292-5D6FCDDDFAE8}" srcId="{01577BE1-E0A6-4DB5-AD57-C3CA49D7B20C}" destId="{52157B77-735A-4AD7-9116-A1E71B457AD1}" srcOrd="0" destOrd="0" parTransId="{12EE82D4-CBEE-4BA2-A8CD-619101C833D2}" sibTransId="{3BE1441A-17A4-4D2C-B7E2-B14B5DFAA5FC}"/>
    <dgm:cxn modelId="{A93D8551-1809-4F9D-B042-53C98413F85A}" srcId="{D0C0D175-CFB6-4725-B226-A04BB139FB1E}" destId="{80734CED-5AE6-4569-B5CB-7D44E6CDC700}" srcOrd="0" destOrd="0" parTransId="{051161E9-4850-40C4-A6C2-3F780AB3ABEE}" sibTransId="{141E6F1B-3FB1-43A7-898D-94483E8E6806}"/>
    <dgm:cxn modelId="{FEAE1E58-AFFD-E643-876C-AD5EA17F3DA7}" type="presOf" srcId="{D0C0D175-CFB6-4725-B226-A04BB139FB1E}" destId="{17DA1994-7EDD-214F-90DF-5DF66818570C}" srcOrd="1" destOrd="0" presId="urn:microsoft.com/office/officeart/2005/8/layout/hierarchy3"/>
    <dgm:cxn modelId="{BC260A5A-44E3-AC44-8FF5-0D9E7BF80162}" type="presOf" srcId="{01577BE1-E0A6-4DB5-AD57-C3CA49D7B20C}" destId="{C88C9F27-C393-FA4C-BB17-7B8B57E67443}" srcOrd="1" destOrd="0" presId="urn:microsoft.com/office/officeart/2005/8/layout/hierarchy3"/>
    <dgm:cxn modelId="{23226C6B-B2D2-4651-9BA1-625C8A45DC1C}" srcId="{65DE54D8-3573-4125-A762-513F7F8FE845}" destId="{01577BE1-E0A6-4DB5-AD57-C3CA49D7B20C}" srcOrd="0" destOrd="0" parTransId="{ECAC64B5-AA08-4CB1-8829-AAEC3F7F1C52}" sibTransId="{7E32ED84-139E-4E59-AFD1-CD5DDBCDF621}"/>
    <dgm:cxn modelId="{1F8E6A7D-0053-954A-8BAE-57189B2C9008}" type="presOf" srcId="{65DE54D8-3573-4125-A762-513F7F8FE845}" destId="{0B6ED490-9A51-0B4E-BCD5-EA1BF6BD6E78}" srcOrd="0" destOrd="0" presId="urn:microsoft.com/office/officeart/2005/8/layout/hierarchy3"/>
    <dgm:cxn modelId="{DC9C5899-1502-FD43-A294-4862276322E0}" type="presOf" srcId="{01577BE1-E0A6-4DB5-AD57-C3CA49D7B20C}" destId="{CAEEA4EF-88DF-FF40-9621-D3E8D9CD4675}" srcOrd="0" destOrd="0" presId="urn:microsoft.com/office/officeart/2005/8/layout/hierarchy3"/>
    <dgm:cxn modelId="{3E8CD8B0-D47D-7343-BFD3-897B8AA2FD84}" type="presOf" srcId="{A096F170-A982-427E-ADCD-7EA78BE12221}" destId="{0B1F3445-6ED5-4746-B933-9B4FB4228F8C}" srcOrd="1" destOrd="0" presId="urn:microsoft.com/office/officeart/2005/8/layout/hierarchy3"/>
    <dgm:cxn modelId="{D2E473B8-5813-4240-93B8-9BEE96CAAA4A}" type="presOf" srcId="{80734CED-5AE6-4569-B5CB-7D44E6CDC700}" destId="{C0E99060-7B28-2842-873D-DA1485DE4C4D}" srcOrd="0" destOrd="0" presId="urn:microsoft.com/office/officeart/2005/8/layout/hierarchy3"/>
    <dgm:cxn modelId="{BA54A5BD-8B07-A948-9AC2-99BAFE9975BE}" type="presOf" srcId="{D0C0D175-CFB6-4725-B226-A04BB139FB1E}" destId="{DB971E57-05D5-BF4E-B0DC-2B257C952CCA}" srcOrd="0" destOrd="0" presId="urn:microsoft.com/office/officeart/2005/8/layout/hierarchy3"/>
    <dgm:cxn modelId="{EBD9F1BF-B887-CF4A-9B31-5BF5781908EC}" type="presOf" srcId="{12EE82D4-CBEE-4BA2-A8CD-619101C833D2}" destId="{B881E9A0-F246-DE44-910D-CF766E84CC3D}" srcOrd="0" destOrd="0" presId="urn:microsoft.com/office/officeart/2005/8/layout/hierarchy3"/>
    <dgm:cxn modelId="{52BE3AC8-A520-9143-8AE1-C6102A74EEE0}" type="presOf" srcId="{051161E9-4850-40C4-A6C2-3F780AB3ABEE}" destId="{B857BB85-1829-E14D-A705-3F2C0040558D}" srcOrd="0" destOrd="0" presId="urn:microsoft.com/office/officeart/2005/8/layout/hierarchy3"/>
    <dgm:cxn modelId="{C795A8C9-A023-4621-80DA-9C20640DB79E}" srcId="{A096F170-A982-427E-ADCD-7EA78BE12221}" destId="{C26A85E8-7B83-48B6-90E6-DE4329CC5411}" srcOrd="0" destOrd="0" parTransId="{CA2F8BAC-6B69-49D2-800B-B12E3681AF4D}" sibTransId="{7F02C4C7-D7FE-41B7-95AA-BD6B4BB2E5EF}"/>
    <dgm:cxn modelId="{3EAB24D8-B36B-46D3-ADBA-BD7C729B0DF7}" srcId="{65DE54D8-3573-4125-A762-513F7F8FE845}" destId="{A096F170-A982-427E-ADCD-7EA78BE12221}" srcOrd="2" destOrd="0" parTransId="{B3E3801E-E8B7-4212-BF2E-C0512430C420}" sibTransId="{AD289487-A72B-45CF-8647-DDEB8F482A26}"/>
    <dgm:cxn modelId="{C20E03E2-8B00-1C45-B02A-21DD33CBDD95}" type="presOf" srcId="{A096F170-A982-427E-ADCD-7EA78BE12221}" destId="{C19AB246-BF97-ED47-B21D-804F5A71B3EE}" srcOrd="0" destOrd="0" presId="urn:microsoft.com/office/officeart/2005/8/layout/hierarchy3"/>
    <dgm:cxn modelId="{3BEEA7F1-5D94-2349-AD53-472EF37ECC0F}" type="presParOf" srcId="{0B6ED490-9A51-0B4E-BCD5-EA1BF6BD6E78}" destId="{801A55B2-DB1F-AD48-8BFC-3DD21813A92A}" srcOrd="0" destOrd="0" presId="urn:microsoft.com/office/officeart/2005/8/layout/hierarchy3"/>
    <dgm:cxn modelId="{9FCB7E2E-E32A-5B4A-A4B4-9BC5E021A110}" type="presParOf" srcId="{801A55B2-DB1F-AD48-8BFC-3DD21813A92A}" destId="{6B732D77-FFD2-5C4C-92D5-B05A252AB9F2}" srcOrd="0" destOrd="0" presId="urn:microsoft.com/office/officeart/2005/8/layout/hierarchy3"/>
    <dgm:cxn modelId="{D53587F3-C033-6640-A73B-04A0E2B55DB2}" type="presParOf" srcId="{6B732D77-FFD2-5C4C-92D5-B05A252AB9F2}" destId="{CAEEA4EF-88DF-FF40-9621-D3E8D9CD4675}" srcOrd="0" destOrd="0" presId="urn:microsoft.com/office/officeart/2005/8/layout/hierarchy3"/>
    <dgm:cxn modelId="{1EA144E0-1348-6540-A406-C4BB80FACED6}" type="presParOf" srcId="{6B732D77-FFD2-5C4C-92D5-B05A252AB9F2}" destId="{C88C9F27-C393-FA4C-BB17-7B8B57E67443}" srcOrd="1" destOrd="0" presId="urn:microsoft.com/office/officeart/2005/8/layout/hierarchy3"/>
    <dgm:cxn modelId="{42D3E872-9713-4F4B-830D-76D1F7D4CA91}" type="presParOf" srcId="{801A55B2-DB1F-AD48-8BFC-3DD21813A92A}" destId="{DA50F813-043D-894B-AFE8-F9A9A01AC64B}" srcOrd="1" destOrd="0" presId="urn:microsoft.com/office/officeart/2005/8/layout/hierarchy3"/>
    <dgm:cxn modelId="{22DCC096-6D1A-8441-83A2-79C08BFD63B3}" type="presParOf" srcId="{DA50F813-043D-894B-AFE8-F9A9A01AC64B}" destId="{B881E9A0-F246-DE44-910D-CF766E84CC3D}" srcOrd="0" destOrd="0" presId="urn:microsoft.com/office/officeart/2005/8/layout/hierarchy3"/>
    <dgm:cxn modelId="{C7952B71-FA00-7B49-9255-524B33A08CED}" type="presParOf" srcId="{DA50F813-043D-894B-AFE8-F9A9A01AC64B}" destId="{51B4D902-E683-094E-8328-4B581624C9B1}" srcOrd="1" destOrd="0" presId="urn:microsoft.com/office/officeart/2005/8/layout/hierarchy3"/>
    <dgm:cxn modelId="{67F33640-2803-0A41-AB08-793BC7974F00}" type="presParOf" srcId="{0B6ED490-9A51-0B4E-BCD5-EA1BF6BD6E78}" destId="{73850F2D-55F4-C640-8AF6-07682EF9A5EE}" srcOrd="1" destOrd="0" presId="urn:microsoft.com/office/officeart/2005/8/layout/hierarchy3"/>
    <dgm:cxn modelId="{5473F85F-EA90-C34B-8006-2A52CF2DF52F}" type="presParOf" srcId="{73850F2D-55F4-C640-8AF6-07682EF9A5EE}" destId="{D2E36B80-4DC3-5049-95C5-17AAA9793B6E}" srcOrd="0" destOrd="0" presId="urn:microsoft.com/office/officeart/2005/8/layout/hierarchy3"/>
    <dgm:cxn modelId="{CABFBDFA-AED9-B54B-B2E9-7FFA14777A1E}" type="presParOf" srcId="{D2E36B80-4DC3-5049-95C5-17AAA9793B6E}" destId="{DB971E57-05D5-BF4E-B0DC-2B257C952CCA}" srcOrd="0" destOrd="0" presId="urn:microsoft.com/office/officeart/2005/8/layout/hierarchy3"/>
    <dgm:cxn modelId="{F84A1EA6-2B65-6F4E-82BE-A00312904B3B}" type="presParOf" srcId="{D2E36B80-4DC3-5049-95C5-17AAA9793B6E}" destId="{17DA1994-7EDD-214F-90DF-5DF66818570C}" srcOrd="1" destOrd="0" presId="urn:microsoft.com/office/officeart/2005/8/layout/hierarchy3"/>
    <dgm:cxn modelId="{C4ED855B-5E79-B74C-ADD0-C1C865BC02F6}" type="presParOf" srcId="{73850F2D-55F4-C640-8AF6-07682EF9A5EE}" destId="{4C851F1C-D160-E641-817E-12943B82CC67}" srcOrd="1" destOrd="0" presId="urn:microsoft.com/office/officeart/2005/8/layout/hierarchy3"/>
    <dgm:cxn modelId="{081BB9EE-774A-3A45-A4FC-A0366276F71C}" type="presParOf" srcId="{4C851F1C-D160-E641-817E-12943B82CC67}" destId="{B857BB85-1829-E14D-A705-3F2C0040558D}" srcOrd="0" destOrd="0" presId="urn:microsoft.com/office/officeart/2005/8/layout/hierarchy3"/>
    <dgm:cxn modelId="{AE7860DF-3AF4-4D4A-9C8B-5644439563AC}" type="presParOf" srcId="{4C851F1C-D160-E641-817E-12943B82CC67}" destId="{C0E99060-7B28-2842-873D-DA1485DE4C4D}" srcOrd="1" destOrd="0" presId="urn:microsoft.com/office/officeart/2005/8/layout/hierarchy3"/>
    <dgm:cxn modelId="{F0136D2A-3A9C-5F44-826B-5C513733E65A}" type="presParOf" srcId="{0B6ED490-9A51-0B4E-BCD5-EA1BF6BD6E78}" destId="{3EA36F0A-0933-F44F-BD0D-0CBC2AB4694B}" srcOrd="2" destOrd="0" presId="urn:microsoft.com/office/officeart/2005/8/layout/hierarchy3"/>
    <dgm:cxn modelId="{4F3DF041-2959-3B4C-BFEB-DB35A6607144}" type="presParOf" srcId="{3EA36F0A-0933-F44F-BD0D-0CBC2AB4694B}" destId="{B9CCDA76-0256-E643-A3D0-3393351AD767}" srcOrd="0" destOrd="0" presId="urn:microsoft.com/office/officeart/2005/8/layout/hierarchy3"/>
    <dgm:cxn modelId="{CE004049-5E05-DA41-98AD-C1DE21C4664E}" type="presParOf" srcId="{B9CCDA76-0256-E643-A3D0-3393351AD767}" destId="{C19AB246-BF97-ED47-B21D-804F5A71B3EE}" srcOrd="0" destOrd="0" presId="urn:microsoft.com/office/officeart/2005/8/layout/hierarchy3"/>
    <dgm:cxn modelId="{DC1C7BEB-7978-C74C-95D4-07B5F8F309D6}" type="presParOf" srcId="{B9CCDA76-0256-E643-A3D0-3393351AD767}" destId="{0B1F3445-6ED5-4746-B933-9B4FB4228F8C}" srcOrd="1" destOrd="0" presId="urn:microsoft.com/office/officeart/2005/8/layout/hierarchy3"/>
    <dgm:cxn modelId="{B8F7536E-FDC0-004D-BA2F-DA1295EBF054}" type="presParOf" srcId="{3EA36F0A-0933-F44F-BD0D-0CBC2AB4694B}" destId="{115877FA-4564-194C-A564-EC46B2DF8BCD}" srcOrd="1" destOrd="0" presId="urn:microsoft.com/office/officeart/2005/8/layout/hierarchy3"/>
    <dgm:cxn modelId="{DC7CADBB-A4FC-9045-B3D9-2015C5E30C00}" type="presParOf" srcId="{115877FA-4564-194C-A564-EC46B2DF8BCD}" destId="{61B6D595-619C-D94A-AA44-DE040AD641D3}" srcOrd="0" destOrd="0" presId="urn:microsoft.com/office/officeart/2005/8/layout/hierarchy3"/>
    <dgm:cxn modelId="{38DB85AF-4C15-4E49-BC4F-4ABCD1998E39}" type="presParOf" srcId="{115877FA-4564-194C-A564-EC46B2DF8BCD}" destId="{EB877DEF-6558-E94B-8BE1-4339C5D9B65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CE8911-8AE3-4197-95C1-A4346CD3196C}" type="doc">
      <dgm:prSet loTypeId="urn:microsoft.com/office/officeart/2018/2/layout/IconVerticalSolidList" loCatId="icon" qsTypeId="urn:microsoft.com/office/officeart/2005/8/quickstyle/simple1" qsCatId="simple" csTypeId="urn:microsoft.com/office/officeart/2018/5/colors/Iconchunking_neutralbg_accent6_2" csCatId="accent6" phldr="1"/>
      <dgm:spPr/>
      <dgm:t>
        <a:bodyPr/>
        <a:lstStyle/>
        <a:p>
          <a:endParaRPr lang="en-US"/>
        </a:p>
      </dgm:t>
    </dgm:pt>
    <dgm:pt modelId="{F9CC9B40-FCE2-4E04-9906-F7A5338C05DC}">
      <dgm:prSet/>
      <dgm:spPr/>
      <dgm:t>
        <a:bodyPr/>
        <a:lstStyle/>
        <a:p>
          <a:pPr>
            <a:lnSpc>
              <a:spcPct val="100000"/>
            </a:lnSpc>
          </a:pPr>
          <a:r>
            <a:rPr lang="en-US"/>
            <a:t>States a single supportable claim that can be backed up with facts and analysis.</a:t>
          </a:r>
        </a:p>
      </dgm:t>
    </dgm:pt>
    <dgm:pt modelId="{1DE33610-A52B-49A5-8CCD-8233D06275F9}" type="parTrans" cxnId="{FC2F84A6-71A4-471E-99C9-5585FFFBC1F5}">
      <dgm:prSet/>
      <dgm:spPr/>
      <dgm:t>
        <a:bodyPr/>
        <a:lstStyle/>
        <a:p>
          <a:endParaRPr lang="en-US"/>
        </a:p>
      </dgm:t>
    </dgm:pt>
    <dgm:pt modelId="{2B1F769A-7307-4412-AFDE-B00A3F827172}" type="sibTrans" cxnId="{FC2F84A6-71A4-471E-99C9-5585FFFBC1F5}">
      <dgm:prSet/>
      <dgm:spPr/>
      <dgm:t>
        <a:bodyPr/>
        <a:lstStyle/>
        <a:p>
          <a:endParaRPr lang="en-US"/>
        </a:p>
      </dgm:t>
    </dgm:pt>
    <dgm:pt modelId="{60A0E434-8E8C-4802-8E7F-3E0ADC937127}">
      <dgm:prSet/>
      <dgm:spPr/>
      <dgm:t>
        <a:bodyPr/>
        <a:lstStyle/>
        <a:p>
          <a:pPr>
            <a:lnSpc>
              <a:spcPct val="100000"/>
            </a:lnSpc>
          </a:pPr>
          <a:r>
            <a:rPr lang="en-US"/>
            <a:t>“Graphic novels can be a powerful teaching tool for engaging reluctant readers.”</a:t>
          </a:r>
        </a:p>
      </dgm:t>
    </dgm:pt>
    <dgm:pt modelId="{60333AB9-97B6-4AEF-B30F-7CB3A32CA3D1}" type="parTrans" cxnId="{9EDE53F0-1398-40E8-BFA4-4E8EAB5704E5}">
      <dgm:prSet/>
      <dgm:spPr/>
      <dgm:t>
        <a:bodyPr/>
        <a:lstStyle/>
        <a:p>
          <a:endParaRPr lang="en-US"/>
        </a:p>
      </dgm:t>
    </dgm:pt>
    <dgm:pt modelId="{23179100-160C-4879-BED1-AC32E76724D9}" type="sibTrans" cxnId="{9EDE53F0-1398-40E8-BFA4-4E8EAB5704E5}">
      <dgm:prSet/>
      <dgm:spPr/>
      <dgm:t>
        <a:bodyPr/>
        <a:lstStyle/>
        <a:p>
          <a:endParaRPr lang="en-US"/>
        </a:p>
      </dgm:t>
    </dgm:pt>
    <dgm:pt modelId="{01C2A6C6-0711-48E6-95CF-F0E4AC1FBE22}">
      <dgm:prSet/>
      <dgm:spPr/>
      <dgm:t>
        <a:bodyPr/>
        <a:lstStyle/>
        <a:p>
          <a:pPr algn="ctr">
            <a:lnSpc>
              <a:spcPct val="100000"/>
            </a:lnSpc>
          </a:pPr>
          <a:r>
            <a:rPr lang="en-US" i="1" dirty="0"/>
            <a:t>OR</a:t>
          </a:r>
        </a:p>
        <a:p>
          <a:pPr algn="l">
            <a:lnSpc>
              <a:spcPct val="100000"/>
            </a:lnSpc>
          </a:pPr>
          <a:r>
            <a:rPr lang="en-US" dirty="0"/>
            <a:t>States a supportable claim in three parts.</a:t>
          </a:r>
        </a:p>
      </dgm:t>
    </dgm:pt>
    <dgm:pt modelId="{AB668453-2C3C-4793-B04E-67892BD66BF7}" type="parTrans" cxnId="{82A7DC45-5277-41C2-AE71-42FB3F8E4E73}">
      <dgm:prSet/>
      <dgm:spPr/>
      <dgm:t>
        <a:bodyPr/>
        <a:lstStyle/>
        <a:p>
          <a:endParaRPr lang="en-US"/>
        </a:p>
      </dgm:t>
    </dgm:pt>
    <dgm:pt modelId="{25D559BF-1540-4319-A965-181388A585F6}" type="sibTrans" cxnId="{82A7DC45-5277-41C2-AE71-42FB3F8E4E73}">
      <dgm:prSet/>
      <dgm:spPr/>
      <dgm:t>
        <a:bodyPr/>
        <a:lstStyle/>
        <a:p>
          <a:endParaRPr lang="en-US"/>
        </a:p>
      </dgm:t>
    </dgm:pt>
    <dgm:pt modelId="{6A768459-2BF5-4200-83CF-EA21AE059B9A}">
      <dgm:prSet/>
      <dgm:spPr/>
      <dgm:t>
        <a:bodyPr/>
        <a:lstStyle/>
        <a:p>
          <a:pPr>
            <a:lnSpc>
              <a:spcPct val="100000"/>
            </a:lnSpc>
          </a:pPr>
          <a:r>
            <a:rPr lang="en-US" dirty="0"/>
            <a:t>“More teachers should include graphic novels on reading lists to make learning fun, build interest in reading, and improve reading skills.”</a:t>
          </a:r>
        </a:p>
      </dgm:t>
    </dgm:pt>
    <dgm:pt modelId="{5A5624F9-7B02-4B56-97A3-EB8E8EEB782A}" type="parTrans" cxnId="{80679654-B1BC-4C60-A340-6B34FBE50414}">
      <dgm:prSet/>
      <dgm:spPr/>
      <dgm:t>
        <a:bodyPr/>
        <a:lstStyle/>
        <a:p>
          <a:endParaRPr lang="en-US"/>
        </a:p>
      </dgm:t>
    </dgm:pt>
    <dgm:pt modelId="{2D851712-AFE8-4487-8064-1ADA60A7E023}" type="sibTrans" cxnId="{80679654-B1BC-4C60-A340-6B34FBE50414}">
      <dgm:prSet/>
      <dgm:spPr/>
      <dgm:t>
        <a:bodyPr/>
        <a:lstStyle/>
        <a:p>
          <a:endParaRPr lang="en-US"/>
        </a:p>
      </dgm:t>
    </dgm:pt>
    <dgm:pt modelId="{622FB387-D825-4D45-9492-4839337822CC}" type="pres">
      <dgm:prSet presAssocID="{C1CE8911-8AE3-4197-95C1-A4346CD3196C}" presName="root" presStyleCnt="0">
        <dgm:presLayoutVars>
          <dgm:dir/>
          <dgm:resizeHandles val="exact"/>
        </dgm:presLayoutVars>
      </dgm:prSet>
      <dgm:spPr/>
    </dgm:pt>
    <dgm:pt modelId="{CFBBFF34-C4D5-4C3C-9B3F-E57CDE92900B}" type="pres">
      <dgm:prSet presAssocID="{F9CC9B40-FCE2-4E04-9906-F7A5338C05DC}" presName="compNode" presStyleCnt="0"/>
      <dgm:spPr/>
    </dgm:pt>
    <dgm:pt modelId="{A3B59335-1874-4D6F-B3CE-AD994976F9DB}" type="pres">
      <dgm:prSet presAssocID="{F9CC9B40-FCE2-4E04-9906-F7A5338C05DC}" presName="bgRect" presStyleLbl="bgShp" presStyleIdx="0" presStyleCnt="2"/>
      <dgm:spPr/>
    </dgm:pt>
    <dgm:pt modelId="{4FA9575B-96B2-4298-AA83-D8E6A054D51E}" type="pres">
      <dgm:prSet presAssocID="{F9CC9B40-FCE2-4E04-9906-F7A5338C05D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54EBD7C3-45D9-48F6-A5FC-7C9D40E77820}" type="pres">
      <dgm:prSet presAssocID="{F9CC9B40-FCE2-4E04-9906-F7A5338C05DC}" presName="spaceRect" presStyleCnt="0"/>
      <dgm:spPr/>
    </dgm:pt>
    <dgm:pt modelId="{D507D144-93C4-4983-B503-9D625A89F859}" type="pres">
      <dgm:prSet presAssocID="{F9CC9B40-FCE2-4E04-9906-F7A5338C05DC}" presName="parTx" presStyleLbl="revTx" presStyleIdx="0" presStyleCnt="4">
        <dgm:presLayoutVars>
          <dgm:chMax val="0"/>
          <dgm:chPref val="0"/>
        </dgm:presLayoutVars>
      </dgm:prSet>
      <dgm:spPr/>
    </dgm:pt>
    <dgm:pt modelId="{8F736B63-9B70-4C17-B6BC-67E84400FFD6}" type="pres">
      <dgm:prSet presAssocID="{F9CC9B40-FCE2-4E04-9906-F7A5338C05DC}" presName="desTx" presStyleLbl="revTx" presStyleIdx="1" presStyleCnt="4">
        <dgm:presLayoutVars/>
      </dgm:prSet>
      <dgm:spPr/>
    </dgm:pt>
    <dgm:pt modelId="{EF59D64A-9515-4006-8260-2CE34E38C800}" type="pres">
      <dgm:prSet presAssocID="{2B1F769A-7307-4412-AFDE-B00A3F827172}" presName="sibTrans" presStyleCnt="0"/>
      <dgm:spPr/>
    </dgm:pt>
    <dgm:pt modelId="{822540C2-7F78-4918-9558-2389F4309A53}" type="pres">
      <dgm:prSet presAssocID="{01C2A6C6-0711-48E6-95CF-F0E4AC1FBE22}" presName="compNode" presStyleCnt="0"/>
      <dgm:spPr/>
    </dgm:pt>
    <dgm:pt modelId="{BE66B9BF-46B6-4B17-8EE5-7C2EC12F3320}" type="pres">
      <dgm:prSet presAssocID="{01C2A6C6-0711-48E6-95CF-F0E4AC1FBE22}" presName="bgRect" presStyleLbl="bgShp" presStyleIdx="1" presStyleCnt="2"/>
      <dgm:spPr/>
    </dgm:pt>
    <dgm:pt modelId="{8AD6E49A-C7E8-4A95-9F31-5A2F91002088}" type="pres">
      <dgm:prSet presAssocID="{01C2A6C6-0711-48E6-95CF-F0E4AC1FBE2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C8B093AB-784E-4899-9C9A-79147EE60FD2}" type="pres">
      <dgm:prSet presAssocID="{01C2A6C6-0711-48E6-95CF-F0E4AC1FBE22}" presName="spaceRect" presStyleCnt="0"/>
      <dgm:spPr/>
    </dgm:pt>
    <dgm:pt modelId="{B532CD06-816A-4C57-A362-F75A42178E12}" type="pres">
      <dgm:prSet presAssocID="{01C2A6C6-0711-48E6-95CF-F0E4AC1FBE22}" presName="parTx" presStyleLbl="revTx" presStyleIdx="2" presStyleCnt="4">
        <dgm:presLayoutVars>
          <dgm:chMax val="0"/>
          <dgm:chPref val="0"/>
        </dgm:presLayoutVars>
      </dgm:prSet>
      <dgm:spPr/>
    </dgm:pt>
    <dgm:pt modelId="{4B01B6F6-5C27-47EE-B2B9-42A9E26AD478}" type="pres">
      <dgm:prSet presAssocID="{01C2A6C6-0711-48E6-95CF-F0E4AC1FBE22}" presName="desTx" presStyleLbl="revTx" presStyleIdx="3" presStyleCnt="4">
        <dgm:presLayoutVars/>
      </dgm:prSet>
      <dgm:spPr/>
    </dgm:pt>
  </dgm:ptLst>
  <dgm:cxnLst>
    <dgm:cxn modelId="{FE243A3A-A032-D245-9B29-2FBE57B7BE36}" type="presOf" srcId="{F9CC9B40-FCE2-4E04-9906-F7A5338C05DC}" destId="{D507D144-93C4-4983-B503-9D625A89F859}" srcOrd="0" destOrd="0" presId="urn:microsoft.com/office/officeart/2018/2/layout/IconVerticalSolidList"/>
    <dgm:cxn modelId="{82A7DC45-5277-41C2-AE71-42FB3F8E4E73}" srcId="{C1CE8911-8AE3-4197-95C1-A4346CD3196C}" destId="{01C2A6C6-0711-48E6-95CF-F0E4AC1FBE22}" srcOrd="1" destOrd="0" parTransId="{AB668453-2C3C-4793-B04E-67892BD66BF7}" sibTransId="{25D559BF-1540-4319-A965-181388A585F6}"/>
    <dgm:cxn modelId="{80679654-B1BC-4C60-A340-6B34FBE50414}" srcId="{01C2A6C6-0711-48E6-95CF-F0E4AC1FBE22}" destId="{6A768459-2BF5-4200-83CF-EA21AE059B9A}" srcOrd="0" destOrd="0" parTransId="{5A5624F9-7B02-4B56-97A3-EB8E8EEB782A}" sibTransId="{2D851712-AFE8-4487-8064-1ADA60A7E023}"/>
    <dgm:cxn modelId="{4B10A76B-37CB-4347-A848-8243F3EE142C}" type="presOf" srcId="{C1CE8911-8AE3-4197-95C1-A4346CD3196C}" destId="{622FB387-D825-4D45-9492-4839337822CC}" srcOrd="0" destOrd="0" presId="urn:microsoft.com/office/officeart/2018/2/layout/IconVerticalSolidList"/>
    <dgm:cxn modelId="{5A6DAA6B-9492-B642-904A-1213C74C5E32}" type="presOf" srcId="{6A768459-2BF5-4200-83CF-EA21AE059B9A}" destId="{4B01B6F6-5C27-47EE-B2B9-42A9E26AD478}" srcOrd="0" destOrd="0" presId="urn:microsoft.com/office/officeart/2018/2/layout/IconVerticalSolidList"/>
    <dgm:cxn modelId="{FC2F84A6-71A4-471E-99C9-5585FFFBC1F5}" srcId="{C1CE8911-8AE3-4197-95C1-A4346CD3196C}" destId="{F9CC9B40-FCE2-4E04-9906-F7A5338C05DC}" srcOrd="0" destOrd="0" parTransId="{1DE33610-A52B-49A5-8CCD-8233D06275F9}" sibTransId="{2B1F769A-7307-4412-AFDE-B00A3F827172}"/>
    <dgm:cxn modelId="{E5D506C5-B8D7-8149-9B00-8ABA845590D6}" type="presOf" srcId="{01C2A6C6-0711-48E6-95CF-F0E4AC1FBE22}" destId="{B532CD06-816A-4C57-A362-F75A42178E12}" srcOrd="0" destOrd="0" presId="urn:microsoft.com/office/officeart/2018/2/layout/IconVerticalSolidList"/>
    <dgm:cxn modelId="{184169EE-555D-F949-8A01-C4057D16FE44}" type="presOf" srcId="{60A0E434-8E8C-4802-8E7F-3E0ADC937127}" destId="{8F736B63-9B70-4C17-B6BC-67E84400FFD6}" srcOrd="0" destOrd="0" presId="urn:microsoft.com/office/officeart/2018/2/layout/IconVerticalSolidList"/>
    <dgm:cxn modelId="{9EDE53F0-1398-40E8-BFA4-4E8EAB5704E5}" srcId="{F9CC9B40-FCE2-4E04-9906-F7A5338C05DC}" destId="{60A0E434-8E8C-4802-8E7F-3E0ADC937127}" srcOrd="0" destOrd="0" parTransId="{60333AB9-97B6-4AEF-B30F-7CB3A32CA3D1}" sibTransId="{23179100-160C-4879-BED1-AC32E76724D9}"/>
    <dgm:cxn modelId="{0A1A19F6-01C4-AD4B-AB09-46FAE3866047}" type="presParOf" srcId="{622FB387-D825-4D45-9492-4839337822CC}" destId="{CFBBFF34-C4D5-4C3C-9B3F-E57CDE92900B}" srcOrd="0" destOrd="0" presId="urn:microsoft.com/office/officeart/2018/2/layout/IconVerticalSolidList"/>
    <dgm:cxn modelId="{9BBA6F15-4ECE-4843-848C-51EBF11CD179}" type="presParOf" srcId="{CFBBFF34-C4D5-4C3C-9B3F-E57CDE92900B}" destId="{A3B59335-1874-4D6F-B3CE-AD994976F9DB}" srcOrd="0" destOrd="0" presId="urn:microsoft.com/office/officeart/2018/2/layout/IconVerticalSolidList"/>
    <dgm:cxn modelId="{B1E26800-A619-B347-B312-507625E934F2}" type="presParOf" srcId="{CFBBFF34-C4D5-4C3C-9B3F-E57CDE92900B}" destId="{4FA9575B-96B2-4298-AA83-D8E6A054D51E}" srcOrd="1" destOrd="0" presId="urn:microsoft.com/office/officeart/2018/2/layout/IconVerticalSolidList"/>
    <dgm:cxn modelId="{BCB4380F-9167-744F-9BE1-7F77A5F94465}" type="presParOf" srcId="{CFBBFF34-C4D5-4C3C-9B3F-E57CDE92900B}" destId="{54EBD7C3-45D9-48F6-A5FC-7C9D40E77820}" srcOrd="2" destOrd="0" presId="urn:microsoft.com/office/officeart/2018/2/layout/IconVerticalSolidList"/>
    <dgm:cxn modelId="{FF17E75B-27D4-3C45-8092-74E4900DA38E}" type="presParOf" srcId="{CFBBFF34-C4D5-4C3C-9B3F-E57CDE92900B}" destId="{D507D144-93C4-4983-B503-9D625A89F859}" srcOrd="3" destOrd="0" presId="urn:microsoft.com/office/officeart/2018/2/layout/IconVerticalSolidList"/>
    <dgm:cxn modelId="{69215EA6-EC22-B743-9A2F-1371E1E6702C}" type="presParOf" srcId="{CFBBFF34-C4D5-4C3C-9B3F-E57CDE92900B}" destId="{8F736B63-9B70-4C17-B6BC-67E84400FFD6}" srcOrd="4" destOrd="0" presId="urn:microsoft.com/office/officeart/2018/2/layout/IconVerticalSolidList"/>
    <dgm:cxn modelId="{A6C9274A-9D61-DC47-8BA3-CBF88B151F5D}" type="presParOf" srcId="{622FB387-D825-4D45-9492-4839337822CC}" destId="{EF59D64A-9515-4006-8260-2CE34E38C800}" srcOrd="1" destOrd="0" presId="urn:microsoft.com/office/officeart/2018/2/layout/IconVerticalSolidList"/>
    <dgm:cxn modelId="{8C86C99E-2FB6-9648-A3BD-C53DA8A8EB46}" type="presParOf" srcId="{622FB387-D825-4D45-9492-4839337822CC}" destId="{822540C2-7F78-4918-9558-2389F4309A53}" srcOrd="2" destOrd="0" presId="urn:microsoft.com/office/officeart/2018/2/layout/IconVerticalSolidList"/>
    <dgm:cxn modelId="{1C20D3F9-7910-A944-89D3-0DB7885DDC87}" type="presParOf" srcId="{822540C2-7F78-4918-9558-2389F4309A53}" destId="{BE66B9BF-46B6-4B17-8EE5-7C2EC12F3320}" srcOrd="0" destOrd="0" presId="urn:microsoft.com/office/officeart/2018/2/layout/IconVerticalSolidList"/>
    <dgm:cxn modelId="{AE97E7F9-1FBA-964E-BD02-908EEC35C32E}" type="presParOf" srcId="{822540C2-7F78-4918-9558-2389F4309A53}" destId="{8AD6E49A-C7E8-4A95-9F31-5A2F91002088}" srcOrd="1" destOrd="0" presId="urn:microsoft.com/office/officeart/2018/2/layout/IconVerticalSolidList"/>
    <dgm:cxn modelId="{4EE5F6FE-2813-5B45-BBAD-D988D822C33E}" type="presParOf" srcId="{822540C2-7F78-4918-9558-2389F4309A53}" destId="{C8B093AB-784E-4899-9C9A-79147EE60FD2}" srcOrd="2" destOrd="0" presId="urn:microsoft.com/office/officeart/2018/2/layout/IconVerticalSolidList"/>
    <dgm:cxn modelId="{D65A5E6B-74C7-544B-BA60-14B973CA93CD}" type="presParOf" srcId="{822540C2-7F78-4918-9558-2389F4309A53}" destId="{B532CD06-816A-4C57-A362-F75A42178E12}" srcOrd="3" destOrd="0" presId="urn:microsoft.com/office/officeart/2018/2/layout/IconVerticalSolidList"/>
    <dgm:cxn modelId="{983BFDE0-D603-D548-97E6-EFF038A85F69}" type="presParOf" srcId="{822540C2-7F78-4918-9558-2389F4309A53}" destId="{4B01B6F6-5C27-47EE-B2B9-42A9E26AD478}"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72F3FC-0F3F-4243-A71E-6F1E4E09FC30}" type="doc">
      <dgm:prSet loTypeId="urn:microsoft.com/office/officeart/2005/8/layout/process4" loCatId="process" qsTypeId="urn:microsoft.com/office/officeart/2005/8/quickstyle/simple4" qsCatId="simple" csTypeId="urn:microsoft.com/office/officeart/2005/8/colors/colorful5" csCatId="colorful"/>
      <dgm:spPr/>
      <dgm:t>
        <a:bodyPr/>
        <a:lstStyle/>
        <a:p>
          <a:endParaRPr lang="en-US"/>
        </a:p>
      </dgm:t>
    </dgm:pt>
    <dgm:pt modelId="{B55A1D71-506B-461A-8CB4-AE09D85CBB60}">
      <dgm:prSet/>
      <dgm:spPr/>
      <dgm:t>
        <a:bodyPr/>
        <a:lstStyle/>
        <a:p>
          <a:pPr algn="l"/>
          <a:r>
            <a:rPr lang="en-US" dirty="0"/>
            <a:t>If you want your writing to have purpose, you need to know why it is important, and who can benefit from understanding what you have to say. </a:t>
          </a:r>
        </a:p>
      </dgm:t>
    </dgm:pt>
    <dgm:pt modelId="{EF4DC8BF-E828-474C-A44B-747C8EEAC2F6}" type="parTrans" cxnId="{CC5DD521-7B41-42F5-AD2F-51E59D08898A}">
      <dgm:prSet/>
      <dgm:spPr/>
      <dgm:t>
        <a:bodyPr/>
        <a:lstStyle/>
        <a:p>
          <a:endParaRPr lang="en-US"/>
        </a:p>
      </dgm:t>
    </dgm:pt>
    <dgm:pt modelId="{C8014253-628A-4F3F-AD98-538BC1FEADE1}" type="sibTrans" cxnId="{CC5DD521-7B41-42F5-AD2F-51E59D08898A}">
      <dgm:prSet/>
      <dgm:spPr/>
      <dgm:t>
        <a:bodyPr/>
        <a:lstStyle/>
        <a:p>
          <a:endParaRPr lang="en-US"/>
        </a:p>
      </dgm:t>
    </dgm:pt>
    <dgm:pt modelId="{D5A0D7E2-AC6B-4578-B5F1-714E27BFC021}">
      <dgm:prSet/>
      <dgm:spPr/>
      <dgm:t>
        <a:bodyPr/>
        <a:lstStyle/>
        <a:p>
          <a:r>
            <a:rPr lang="en-US"/>
            <a:t>Why are you writing about this?</a:t>
          </a:r>
        </a:p>
      </dgm:t>
    </dgm:pt>
    <dgm:pt modelId="{74AB1A3C-81FE-411C-8BBB-DD7C07A5869F}" type="parTrans" cxnId="{1050A8A8-9F47-4A6F-AB92-856ADAB4952B}">
      <dgm:prSet/>
      <dgm:spPr/>
      <dgm:t>
        <a:bodyPr/>
        <a:lstStyle/>
        <a:p>
          <a:endParaRPr lang="en-US"/>
        </a:p>
      </dgm:t>
    </dgm:pt>
    <dgm:pt modelId="{CB181592-49C3-44E3-A155-BCE0C5E801DE}" type="sibTrans" cxnId="{1050A8A8-9F47-4A6F-AB92-856ADAB4952B}">
      <dgm:prSet/>
      <dgm:spPr/>
      <dgm:t>
        <a:bodyPr/>
        <a:lstStyle/>
        <a:p>
          <a:endParaRPr lang="en-US"/>
        </a:p>
      </dgm:t>
    </dgm:pt>
    <dgm:pt modelId="{220F58B0-9435-40DA-94A1-B0BD491E1183}">
      <dgm:prSet/>
      <dgm:spPr/>
      <dgm:t>
        <a:bodyPr/>
        <a:lstStyle/>
        <a:p>
          <a:r>
            <a:rPr lang="en-US"/>
            <a:t>Who needs to know about this?</a:t>
          </a:r>
        </a:p>
      </dgm:t>
    </dgm:pt>
    <dgm:pt modelId="{7628AA33-4204-432A-ACCA-910B52B1FE19}" type="parTrans" cxnId="{AB5563D6-DEA6-4B5E-B52C-4C1B4E42EA35}">
      <dgm:prSet/>
      <dgm:spPr/>
      <dgm:t>
        <a:bodyPr/>
        <a:lstStyle/>
        <a:p>
          <a:endParaRPr lang="en-US"/>
        </a:p>
      </dgm:t>
    </dgm:pt>
    <dgm:pt modelId="{76D3EE27-100C-4C56-BF88-CA6F2C261BD7}" type="sibTrans" cxnId="{AB5563D6-DEA6-4B5E-B52C-4C1B4E42EA35}">
      <dgm:prSet/>
      <dgm:spPr/>
      <dgm:t>
        <a:bodyPr/>
        <a:lstStyle/>
        <a:p>
          <a:endParaRPr lang="en-US"/>
        </a:p>
      </dgm:t>
    </dgm:pt>
    <dgm:pt modelId="{A3D1AFBA-E24C-421F-AA2B-A55013D63D10}">
      <dgm:prSet/>
      <dgm:spPr/>
      <dgm:t>
        <a:bodyPr/>
        <a:lstStyle/>
        <a:p>
          <a:r>
            <a:rPr lang="en-US"/>
            <a:t>What will it take to convince others that your information and ideas are important?</a:t>
          </a:r>
        </a:p>
      </dgm:t>
    </dgm:pt>
    <dgm:pt modelId="{B3182169-EDA5-4979-B209-EE9CD16874E0}" type="parTrans" cxnId="{FA6B84D4-D0E9-462F-9793-EBD3FAED6551}">
      <dgm:prSet/>
      <dgm:spPr/>
      <dgm:t>
        <a:bodyPr/>
        <a:lstStyle/>
        <a:p>
          <a:endParaRPr lang="en-US"/>
        </a:p>
      </dgm:t>
    </dgm:pt>
    <dgm:pt modelId="{474B4585-B86D-4F92-BDB5-6617DFC64F5C}" type="sibTrans" cxnId="{FA6B84D4-D0E9-462F-9793-EBD3FAED6551}">
      <dgm:prSet/>
      <dgm:spPr/>
      <dgm:t>
        <a:bodyPr/>
        <a:lstStyle/>
        <a:p>
          <a:endParaRPr lang="en-US"/>
        </a:p>
      </dgm:t>
    </dgm:pt>
    <dgm:pt modelId="{54045B3B-3A6C-48B0-A410-4E4C6B9613A2}">
      <dgm:prSet/>
      <dgm:spPr/>
      <dgm:t>
        <a:bodyPr/>
        <a:lstStyle/>
        <a:p>
          <a:pPr algn="l"/>
          <a:r>
            <a:rPr lang="en-US" dirty="0"/>
            <a:t>If you know the answers to these questions, you know your purpose for your essay.</a:t>
          </a:r>
        </a:p>
      </dgm:t>
    </dgm:pt>
    <dgm:pt modelId="{A4ADE511-4EBC-4E33-86DC-ED4717C5DD93}" type="parTrans" cxnId="{5F776AAB-879D-452F-B112-C0FA792E9D0B}">
      <dgm:prSet/>
      <dgm:spPr/>
      <dgm:t>
        <a:bodyPr/>
        <a:lstStyle/>
        <a:p>
          <a:endParaRPr lang="en-US"/>
        </a:p>
      </dgm:t>
    </dgm:pt>
    <dgm:pt modelId="{03D625C5-AA95-4913-98DF-DBA9712F1CBD}" type="sibTrans" cxnId="{5F776AAB-879D-452F-B112-C0FA792E9D0B}">
      <dgm:prSet/>
      <dgm:spPr/>
      <dgm:t>
        <a:bodyPr/>
        <a:lstStyle/>
        <a:p>
          <a:endParaRPr lang="en-US"/>
        </a:p>
      </dgm:t>
    </dgm:pt>
    <dgm:pt modelId="{7D55606D-E5AF-FA4A-9700-6BF55FEF8477}" type="pres">
      <dgm:prSet presAssocID="{2C72F3FC-0F3F-4243-A71E-6F1E4E09FC30}" presName="Name0" presStyleCnt="0">
        <dgm:presLayoutVars>
          <dgm:dir/>
          <dgm:animLvl val="lvl"/>
          <dgm:resizeHandles val="exact"/>
        </dgm:presLayoutVars>
      </dgm:prSet>
      <dgm:spPr/>
    </dgm:pt>
    <dgm:pt modelId="{4FFFFFD1-0596-B14A-82C3-979BB5727614}" type="pres">
      <dgm:prSet presAssocID="{54045B3B-3A6C-48B0-A410-4E4C6B9613A2}" presName="boxAndChildren" presStyleCnt="0"/>
      <dgm:spPr/>
    </dgm:pt>
    <dgm:pt modelId="{1E56C76D-DE17-DB46-9848-BA0DF15EEE1E}" type="pres">
      <dgm:prSet presAssocID="{54045B3B-3A6C-48B0-A410-4E4C6B9613A2}" presName="parentTextBox" presStyleLbl="node1" presStyleIdx="0" presStyleCnt="2"/>
      <dgm:spPr/>
    </dgm:pt>
    <dgm:pt modelId="{484C97CD-D220-5346-83E3-DE61ACA0C2FA}" type="pres">
      <dgm:prSet presAssocID="{C8014253-628A-4F3F-AD98-538BC1FEADE1}" presName="sp" presStyleCnt="0"/>
      <dgm:spPr/>
    </dgm:pt>
    <dgm:pt modelId="{44E8ACC2-58FD-AB47-900F-858B447B8B68}" type="pres">
      <dgm:prSet presAssocID="{B55A1D71-506B-461A-8CB4-AE09D85CBB60}" presName="arrowAndChildren" presStyleCnt="0"/>
      <dgm:spPr/>
    </dgm:pt>
    <dgm:pt modelId="{137CC9FC-6F16-BB4C-A05B-CE1C9A57F9DA}" type="pres">
      <dgm:prSet presAssocID="{B55A1D71-506B-461A-8CB4-AE09D85CBB60}" presName="parentTextArrow" presStyleLbl="node1" presStyleIdx="0" presStyleCnt="2"/>
      <dgm:spPr/>
    </dgm:pt>
    <dgm:pt modelId="{7438B5E2-FDB8-1942-9C88-E538CDECCA56}" type="pres">
      <dgm:prSet presAssocID="{B55A1D71-506B-461A-8CB4-AE09D85CBB60}" presName="arrow" presStyleLbl="node1" presStyleIdx="1" presStyleCnt="2"/>
      <dgm:spPr/>
    </dgm:pt>
    <dgm:pt modelId="{BBC874C8-7915-694F-9950-F6323714AB69}" type="pres">
      <dgm:prSet presAssocID="{B55A1D71-506B-461A-8CB4-AE09D85CBB60}" presName="descendantArrow" presStyleCnt="0"/>
      <dgm:spPr/>
    </dgm:pt>
    <dgm:pt modelId="{922AB738-4425-D546-99D7-7CDD7F9CD144}" type="pres">
      <dgm:prSet presAssocID="{D5A0D7E2-AC6B-4578-B5F1-714E27BFC021}" presName="childTextArrow" presStyleLbl="fgAccFollowNode1" presStyleIdx="0" presStyleCnt="3">
        <dgm:presLayoutVars>
          <dgm:bulletEnabled val="1"/>
        </dgm:presLayoutVars>
      </dgm:prSet>
      <dgm:spPr/>
    </dgm:pt>
    <dgm:pt modelId="{002FC8DF-E84E-674F-AC2F-1CCC16A40371}" type="pres">
      <dgm:prSet presAssocID="{220F58B0-9435-40DA-94A1-B0BD491E1183}" presName="childTextArrow" presStyleLbl="fgAccFollowNode1" presStyleIdx="1" presStyleCnt="3">
        <dgm:presLayoutVars>
          <dgm:bulletEnabled val="1"/>
        </dgm:presLayoutVars>
      </dgm:prSet>
      <dgm:spPr/>
    </dgm:pt>
    <dgm:pt modelId="{F28F9B3B-F2C5-C341-98A6-D1EDB93CB094}" type="pres">
      <dgm:prSet presAssocID="{A3D1AFBA-E24C-421F-AA2B-A55013D63D10}" presName="childTextArrow" presStyleLbl="fgAccFollowNode1" presStyleIdx="2" presStyleCnt="3">
        <dgm:presLayoutVars>
          <dgm:bulletEnabled val="1"/>
        </dgm:presLayoutVars>
      </dgm:prSet>
      <dgm:spPr/>
    </dgm:pt>
  </dgm:ptLst>
  <dgm:cxnLst>
    <dgm:cxn modelId="{2B34E30F-82A4-B244-AAA7-6BB97DFA4F01}" type="presOf" srcId="{B55A1D71-506B-461A-8CB4-AE09D85CBB60}" destId="{7438B5E2-FDB8-1942-9C88-E538CDECCA56}" srcOrd="1" destOrd="0" presId="urn:microsoft.com/office/officeart/2005/8/layout/process4"/>
    <dgm:cxn modelId="{CC5DD521-7B41-42F5-AD2F-51E59D08898A}" srcId="{2C72F3FC-0F3F-4243-A71E-6F1E4E09FC30}" destId="{B55A1D71-506B-461A-8CB4-AE09D85CBB60}" srcOrd="0" destOrd="0" parTransId="{EF4DC8BF-E828-474C-A44B-747C8EEAC2F6}" sibTransId="{C8014253-628A-4F3F-AD98-538BC1FEADE1}"/>
    <dgm:cxn modelId="{DA9D0C2F-F0CD-274B-9C24-A228E25E3C4B}" type="presOf" srcId="{220F58B0-9435-40DA-94A1-B0BD491E1183}" destId="{002FC8DF-E84E-674F-AC2F-1CCC16A40371}" srcOrd="0" destOrd="0" presId="urn:microsoft.com/office/officeart/2005/8/layout/process4"/>
    <dgm:cxn modelId="{B3A6D466-0894-AE41-B428-ECB4C9518775}" type="presOf" srcId="{D5A0D7E2-AC6B-4578-B5F1-714E27BFC021}" destId="{922AB738-4425-D546-99D7-7CDD7F9CD144}" srcOrd="0" destOrd="0" presId="urn:microsoft.com/office/officeart/2005/8/layout/process4"/>
    <dgm:cxn modelId="{490DAA8D-73C6-004C-A8B0-5D114BCC3E08}" type="presOf" srcId="{54045B3B-3A6C-48B0-A410-4E4C6B9613A2}" destId="{1E56C76D-DE17-DB46-9848-BA0DF15EEE1E}" srcOrd="0" destOrd="0" presId="urn:microsoft.com/office/officeart/2005/8/layout/process4"/>
    <dgm:cxn modelId="{02A57190-6DC9-8A42-A5F5-F241709321A8}" type="presOf" srcId="{2C72F3FC-0F3F-4243-A71E-6F1E4E09FC30}" destId="{7D55606D-E5AF-FA4A-9700-6BF55FEF8477}" srcOrd="0" destOrd="0" presId="urn:microsoft.com/office/officeart/2005/8/layout/process4"/>
    <dgm:cxn modelId="{1050A8A8-9F47-4A6F-AB92-856ADAB4952B}" srcId="{B55A1D71-506B-461A-8CB4-AE09D85CBB60}" destId="{D5A0D7E2-AC6B-4578-B5F1-714E27BFC021}" srcOrd="0" destOrd="0" parTransId="{74AB1A3C-81FE-411C-8BBB-DD7C07A5869F}" sibTransId="{CB181592-49C3-44E3-A155-BCE0C5E801DE}"/>
    <dgm:cxn modelId="{5F776AAB-879D-452F-B112-C0FA792E9D0B}" srcId="{2C72F3FC-0F3F-4243-A71E-6F1E4E09FC30}" destId="{54045B3B-3A6C-48B0-A410-4E4C6B9613A2}" srcOrd="1" destOrd="0" parTransId="{A4ADE511-4EBC-4E33-86DC-ED4717C5DD93}" sibTransId="{03D625C5-AA95-4913-98DF-DBA9712F1CBD}"/>
    <dgm:cxn modelId="{FA6B84D4-D0E9-462F-9793-EBD3FAED6551}" srcId="{B55A1D71-506B-461A-8CB4-AE09D85CBB60}" destId="{A3D1AFBA-E24C-421F-AA2B-A55013D63D10}" srcOrd="2" destOrd="0" parTransId="{B3182169-EDA5-4979-B209-EE9CD16874E0}" sibTransId="{474B4585-B86D-4F92-BDB5-6617DFC64F5C}"/>
    <dgm:cxn modelId="{0E24D3D4-E738-4043-839C-C6BA1090EE8C}" type="presOf" srcId="{B55A1D71-506B-461A-8CB4-AE09D85CBB60}" destId="{137CC9FC-6F16-BB4C-A05B-CE1C9A57F9DA}" srcOrd="0" destOrd="0" presId="urn:microsoft.com/office/officeart/2005/8/layout/process4"/>
    <dgm:cxn modelId="{AB5563D6-DEA6-4B5E-B52C-4C1B4E42EA35}" srcId="{B55A1D71-506B-461A-8CB4-AE09D85CBB60}" destId="{220F58B0-9435-40DA-94A1-B0BD491E1183}" srcOrd="1" destOrd="0" parTransId="{7628AA33-4204-432A-ACCA-910B52B1FE19}" sibTransId="{76D3EE27-100C-4C56-BF88-CA6F2C261BD7}"/>
    <dgm:cxn modelId="{A010ADE9-198B-5A45-8688-4DF0E6A57C53}" type="presOf" srcId="{A3D1AFBA-E24C-421F-AA2B-A55013D63D10}" destId="{F28F9B3B-F2C5-C341-98A6-D1EDB93CB094}" srcOrd="0" destOrd="0" presId="urn:microsoft.com/office/officeart/2005/8/layout/process4"/>
    <dgm:cxn modelId="{D03D2609-941C-F14A-A574-53468A7CCA3F}" type="presParOf" srcId="{7D55606D-E5AF-FA4A-9700-6BF55FEF8477}" destId="{4FFFFFD1-0596-B14A-82C3-979BB5727614}" srcOrd="0" destOrd="0" presId="urn:microsoft.com/office/officeart/2005/8/layout/process4"/>
    <dgm:cxn modelId="{F6D33F46-9ADC-7E4E-ADCE-59CAB7EFF718}" type="presParOf" srcId="{4FFFFFD1-0596-B14A-82C3-979BB5727614}" destId="{1E56C76D-DE17-DB46-9848-BA0DF15EEE1E}" srcOrd="0" destOrd="0" presId="urn:microsoft.com/office/officeart/2005/8/layout/process4"/>
    <dgm:cxn modelId="{B90DD71A-11D8-4D49-B07C-C79B876D5A04}" type="presParOf" srcId="{7D55606D-E5AF-FA4A-9700-6BF55FEF8477}" destId="{484C97CD-D220-5346-83E3-DE61ACA0C2FA}" srcOrd="1" destOrd="0" presId="urn:microsoft.com/office/officeart/2005/8/layout/process4"/>
    <dgm:cxn modelId="{B8584685-B9B6-4449-A064-37F7974C0A47}" type="presParOf" srcId="{7D55606D-E5AF-FA4A-9700-6BF55FEF8477}" destId="{44E8ACC2-58FD-AB47-900F-858B447B8B68}" srcOrd="2" destOrd="0" presId="urn:microsoft.com/office/officeart/2005/8/layout/process4"/>
    <dgm:cxn modelId="{AD7AB0E6-9DA3-924C-AF18-91E959C523A0}" type="presParOf" srcId="{44E8ACC2-58FD-AB47-900F-858B447B8B68}" destId="{137CC9FC-6F16-BB4C-A05B-CE1C9A57F9DA}" srcOrd="0" destOrd="0" presId="urn:microsoft.com/office/officeart/2005/8/layout/process4"/>
    <dgm:cxn modelId="{BCA115AB-A5BF-7E4B-A961-BEBA6A68B95B}" type="presParOf" srcId="{44E8ACC2-58FD-AB47-900F-858B447B8B68}" destId="{7438B5E2-FDB8-1942-9C88-E538CDECCA56}" srcOrd="1" destOrd="0" presId="urn:microsoft.com/office/officeart/2005/8/layout/process4"/>
    <dgm:cxn modelId="{96AB5D74-64FD-C64A-9E11-4C55317C8513}" type="presParOf" srcId="{44E8ACC2-58FD-AB47-900F-858B447B8B68}" destId="{BBC874C8-7915-694F-9950-F6323714AB69}" srcOrd="2" destOrd="0" presId="urn:microsoft.com/office/officeart/2005/8/layout/process4"/>
    <dgm:cxn modelId="{A116B2A4-3C08-614F-BCA9-1804F50F895E}" type="presParOf" srcId="{BBC874C8-7915-694F-9950-F6323714AB69}" destId="{922AB738-4425-D546-99D7-7CDD7F9CD144}" srcOrd="0" destOrd="0" presId="urn:microsoft.com/office/officeart/2005/8/layout/process4"/>
    <dgm:cxn modelId="{1EC093E0-C5FB-824E-946B-725889DB3C6A}" type="presParOf" srcId="{BBC874C8-7915-694F-9950-F6323714AB69}" destId="{002FC8DF-E84E-674F-AC2F-1CCC16A40371}" srcOrd="1" destOrd="0" presId="urn:microsoft.com/office/officeart/2005/8/layout/process4"/>
    <dgm:cxn modelId="{A9EC3B67-9CBD-CB4B-AFCB-1BE412DEF7DC}" type="presParOf" srcId="{BBC874C8-7915-694F-9950-F6323714AB69}" destId="{F28F9B3B-F2C5-C341-98A6-D1EDB93CB094}"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0ACD2-D786-4807-8028-E9715AFE1600}">
      <dsp:nvSpPr>
        <dsp:cNvPr id="0" name=""/>
        <dsp:cNvSpPr/>
      </dsp:nvSpPr>
      <dsp:spPr>
        <a:xfrm>
          <a:off x="0" y="574"/>
          <a:ext cx="7012370" cy="13451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DC0D42-8128-4BAD-AB8F-341390ED1145}">
      <dsp:nvSpPr>
        <dsp:cNvPr id="0" name=""/>
        <dsp:cNvSpPr/>
      </dsp:nvSpPr>
      <dsp:spPr>
        <a:xfrm>
          <a:off x="406904" y="303230"/>
          <a:ext cx="739825" cy="73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BEC530C-4C08-4ADE-9C8B-3EABC088CC33}">
      <dsp:nvSpPr>
        <dsp:cNvPr id="0" name=""/>
        <dsp:cNvSpPr/>
      </dsp:nvSpPr>
      <dsp:spPr>
        <a:xfrm>
          <a:off x="1553633" y="574"/>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666750">
            <a:lnSpc>
              <a:spcPct val="90000"/>
            </a:lnSpc>
            <a:spcBef>
              <a:spcPct val="0"/>
            </a:spcBef>
            <a:spcAft>
              <a:spcPct val="35000"/>
            </a:spcAft>
            <a:buNone/>
          </a:pPr>
          <a:r>
            <a:rPr lang="en-US" sz="1500" kern="1200"/>
            <a:t>Your thesis needs to state a supportable claim.</a:t>
          </a:r>
        </a:p>
      </dsp:txBody>
      <dsp:txXfrm>
        <a:off x="1553633" y="574"/>
        <a:ext cx="5458736" cy="1345137"/>
      </dsp:txXfrm>
    </dsp:sp>
    <dsp:sp modelId="{4935FDB2-7733-40A0-8644-F3547310F89C}">
      <dsp:nvSpPr>
        <dsp:cNvPr id="0" name=""/>
        <dsp:cNvSpPr/>
      </dsp:nvSpPr>
      <dsp:spPr>
        <a:xfrm>
          <a:off x="0" y="1681996"/>
          <a:ext cx="7012370" cy="13451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08B668-BB4F-4D60-9157-02D3EA4B73CC}">
      <dsp:nvSpPr>
        <dsp:cNvPr id="0" name=""/>
        <dsp:cNvSpPr/>
      </dsp:nvSpPr>
      <dsp:spPr>
        <a:xfrm>
          <a:off x="406904" y="1984652"/>
          <a:ext cx="739825" cy="73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0CE3492-36ED-412E-BD7A-C5BCD0CD599C}">
      <dsp:nvSpPr>
        <dsp:cNvPr id="0" name=""/>
        <dsp:cNvSpPr/>
      </dsp:nvSpPr>
      <dsp:spPr>
        <a:xfrm>
          <a:off x="1553633" y="1681996"/>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666750">
            <a:lnSpc>
              <a:spcPct val="90000"/>
            </a:lnSpc>
            <a:spcBef>
              <a:spcPct val="0"/>
            </a:spcBef>
            <a:spcAft>
              <a:spcPct val="35000"/>
            </a:spcAft>
            <a:buNone/>
          </a:pPr>
          <a:r>
            <a:rPr lang="en-US" sz="1500" kern="1200"/>
            <a:t>Your thesis needs to be more than a statement of fact while also being more than just an opinion. It should be an informed opinion that can be backed up with tangible evidence. </a:t>
          </a:r>
        </a:p>
      </dsp:txBody>
      <dsp:txXfrm>
        <a:off x="1553633" y="1681996"/>
        <a:ext cx="5458736" cy="1345137"/>
      </dsp:txXfrm>
    </dsp:sp>
    <dsp:sp modelId="{F3463811-767A-4541-A2D3-E6B7BC72D245}">
      <dsp:nvSpPr>
        <dsp:cNvPr id="0" name=""/>
        <dsp:cNvSpPr/>
      </dsp:nvSpPr>
      <dsp:spPr>
        <a:xfrm>
          <a:off x="0" y="3363418"/>
          <a:ext cx="7012370" cy="13451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D21333-8F64-454B-A621-B15BEE1013D2}">
      <dsp:nvSpPr>
        <dsp:cNvPr id="0" name=""/>
        <dsp:cNvSpPr/>
      </dsp:nvSpPr>
      <dsp:spPr>
        <a:xfrm>
          <a:off x="406904" y="3666074"/>
          <a:ext cx="739825" cy="73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5B4FA01-1752-45A0-9ACA-DE3092B2442C}">
      <dsp:nvSpPr>
        <dsp:cNvPr id="0" name=""/>
        <dsp:cNvSpPr/>
      </dsp:nvSpPr>
      <dsp:spPr>
        <a:xfrm>
          <a:off x="1553633" y="3363418"/>
          <a:ext cx="5458736" cy="1345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360" tIns="142360" rIns="142360" bIns="142360" numCol="1" spcCol="1270" anchor="ctr" anchorCtr="0">
          <a:noAutofit/>
        </a:bodyPr>
        <a:lstStyle/>
        <a:p>
          <a:pPr marL="0" lvl="0" indent="0" algn="l" defTabSz="666750">
            <a:lnSpc>
              <a:spcPct val="90000"/>
            </a:lnSpc>
            <a:spcBef>
              <a:spcPct val="0"/>
            </a:spcBef>
            <a:spcAft>
              <a:spcPct val="35000"/>
            </a:spcAft>
            <a:buNone/>
          </a:pPr>
          <a:r>
            <a:rPr lang="en-US" sz="1500" kern="1200"/>
            <a:t>Your thesis needs to be somewhat debatable to give you a purpose for trying to convince others. Debatable does not always mean controversial, though. It just means something that not everyone already understands and views in the same way. </a:t>
          </a:r>
        </a:p>
      </dsp:txBody>
      <dsp:txXfrm>
        <a:off x="1553633" y="3363418"/>
        <a:ext cx="5458736" cy="1345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EA4EF-88DF-FF40-9621-D3E8D9CD4675}">
      <dsp:nvSpPr>
        <dsp:cNvPr id="0" name=""/>
        <dsp:cNvSpPr/>
      </dsp:nvSpPr>
      <dsp:spPr>
        <a:xfrm>
          <a:off x="1346" y="134902"/>
          <a:ext cx="3150644" cy="1575322"/>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a:t>States a personal preference rather than a supportable fact-based opinion.</a:t>
          </a:r>
        </a:p>
      </dsp:txBody>
      <dsp:txXfrm>
        <a:off x="47486" y="181042"/>
        <a:ext cx="3058364" cy="1483042"/>
      </dsp:txXfrm>
    </dsp:sp>
    <dsp:sp modelId="{B881E9A0-F246-DE44-910D-CF766E84CC3D}">
      <dsp:nvSpPr>
        <dsp:cNvPr id="0" name=""/>
        <dsp:cNvSpPr/>
      </dsp:nvSpPr>
      <dsp:spPr>
        <a:xfrm>
          <a:off x="316410" y="1710225"/>
          <a:ext cx="315064" cy="1181491"/>
        </a:xfrm>
        <a:custGeom>
          <a:avLst/>
          <a:gdLst/>
          <a:ahLst/>
          <a:cxnLst/>
          <a:rect l="0" t="0" r="0" b="0"/>
          <a:pathLst>
            <a:path>
              <a:moveTo>
                <a:pt x="0" y="0"/>
              </a:moveTo>
              <a:lnTo>
                <a:pt x="0" y="1181491"/>
              </a:lnTo>
              <a:lnTo>
                <a:pt x="315064" y="1181491"/>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B4D902-E683-094E-8328-4B581624C9B1}">
      <dsp:nvSpPr>
        <dsp:cNvPr id="0" name=""/>
        <dsp:cNvSpPr/>
      </dsp:nvSpPr>
      <dsp:spPr>
        <a:xfrm>
          <a:off x="631475" y="2104055"/>
          <a:ext cx="2520515" cy="1575322"/>
        </a:xfrm>
        <a:prstGeom prst="roundRect">
          <a:avLst>
            <a:gd name="adj" fmla="val 10000"/>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“I don’t like to read, but I do sometimes enjoy graphic novels.”</a:t>
          </a:r>
        </a:p>
      </dsp:txBody>
      <dsp:txXfrm>
        <a:off x="677615" y="2150195"/>
        <a:ext cx="2428235" cy="1483042"/>
      </dsp:txXfrm>
    </dsp:sp>
    <dsp:sp modelId="{DB971E57-05D5-BF4E-B0DC-2B257C952CCA}">
      <dsp:nvSpPr>
        <dsp:cNvPr id="0" name=""/>
        <dsp:cNvSpPr/>
      </dsp:nvSpPr>
      <dsp:spPr>
        <a:xfrm>
          <a:off x="3939652" y="134902"/>
          <a:ext cx="3150644" cy="1575322"/>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a:t>States the obvious with no purpose for informing or persuading others.</a:t>
          </a:r>
        </a:p>
      </dsp:txBody>
      <dsp:txXfrm>
        <a:off x="3985792" y="181042"/>
        <a:ext cx="3058364" cy="1483042"/>
      </dsp:txXfrm>
    </dsp:sp>
    <dsp:sp modelId="{B857BB85-1829-E14D-A705-3F2C0040558D}">
      <dsp:nvSpPr>
        <dsp:cNvPr id="0" name=""/>
        <dsp:cNvSpPr/>
      </dsp:nvSpPr>
      <dsp:spPr>
        <a:xfrm>
          <a:off x="4254717" y="1710225"/>
          <a:ext cx="315064" cy="1181491"/>
        </a:xfrm>
        <a:custGeom>
          <a:avLst/>
          <a:gdLst/>
          <a:ahLst/>
          <a:cxnLst/>
          <a:rect l="0" t="0" r="0" b="0"/>
          <a:pathLst>
            <a:path>
              <a:moveTo>
                <a:pt x="0" y="0"/>
              </a:moveTo>
              <a:lnTo>
                <a:pt x="0" y="1181491"/>
              </a:lnTo>
              <a:lnTo>
                <a:pt x="315064" y="1181491"/>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E99060-7B28-2842-873D-DA1485DE4C4D}">
      <dsp:nvSpPr>
        <dsp:cNvPr id="0" name=""/>
        <dsp:cNvSpPr/>
      </dsp:nvSpPr>
      <dsp:spPr>
        <a:xfrm>
          <a:off x="4569781" y="2104055"/>
          <a:ext cx="2520515" cy="1575322"/>
        </a:xfrm>
        <a:prstGeom prst="roundRect">
          <a:avLst>
            <a:gd name="adj" fmla="val 10000"/>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“Graphic novels are based on a combination of text and images.”</a:t>
          </a:r>
        </a:p>
      </dsp:txBody>
      <dsp:txXfrm>
        <a:off x="4615921" y="2150195"/>
        <a:ext cx="2428235" cy="1483042"/>
      </dsp:txXfrm>
    </dsp:sp>
    <dsp:sp modelId="{C19AB246-BF97-ED47-B21D-804F5A71B3EE}">
      <dsp:nvSpPr>
        <dsp:cNvPr id="0" name=""/>
        <dsp:cNvSpPr/>
      </dsp:nvSpPr>
      <dsp:spPr>
        <a:xfrm>
          <a:off x="7877958" y="134902"/>
          <a:ext cx="3150644" cy="1575322"/>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a:t>Makes a claim that is too general or too vague.</a:t>
          </a:r>
        </a:p>
      </dsp:txBody>
      <dsp:txXfrm>
        <a:off x="7924098" y="181042"/>
        <a:ext cx="3058364" cy="1483042"/>
      </dsp:txXfrm>
    </dsp:sp>
    <dsp:sp modelId="{61B6D595-619C-D94A-AA44-DE040AD641D3}">
      <dsp:nvSpPr>
        <dsp:cNvPr id="0" name=""/>
        <dsp:cNvSpPr/>
      </dsp:nvSpPr>
      <dsp:spPr>
        <a:xfrm>
          <a:off x="8193023" y="1710225"/>
          <a:ext cx="315064" cy="1181491"/>
        </a:xfrm>
        <a:custGeom>
          <a:avLst/>
          <a:gdLst/>
          <a:ahLst/>
          <a:cxnLst/>
          <a:rect l="0" t="0" r="0" b="0"/>
          <a:pathLst>
            <a:path>
              <a:moveTo>
                <a:pt x="0" y="0"/>
              </a:moveTo>
              <a:lnTo>
                <a:pt x="0" y="1181491"/>
              </a:lnTo>
              <a:lnTo>
                <a:pt x="315064" y="1181491"/>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877DEF-6558-E94B-8BE1-4339C5D9B65D}">
      <dsp:nvSpPr>
        <dsp:cNvPr id="0" name=""/>
        <dsp:cNvSpPr/>
      </dsp:nvSpPr>
      <dsp:spPr>
        <a:xfrm>
          <a:off x="8508087" y="2104055"/>
          <a:ext cx="2520515" cy="1575322"/>
        </a:xfrm>
        <a:prstGeom prst="roundRect">
          <a:avLst>
            <a:gd name="adj" fmla="val 10000"/>
          </a:avLst>
        </a:prstGeom>
        <a:solidFill>
          <a:schemeClr val="lt1">
            <a:alpha val="90000"/>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“Many things can be learned from reading graphic novels.”</a:t>
          </a:r>
        </a:p>
      </dsp:txBody>
      <dsp:txXfrm>
        <a:off x="8554227" y="2150195"/>
        <a:ext cx="2428235" cy="14830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59335-1874-4D6F-B3CE-AD994976F9DB}">
      <dsp:nvSpPr>
        <dsp:cNvPr id="0" name=""/>
        <dsp:cNvSpPr/>
      </dsp:nvSpPr>
      <dsp:spPr>
        <a:xfrm>
          <a:off x="0" y="765233"/>
          <a:ext cx="7012370" cy="14127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A9575B-96B2-4298-AA83-D8E6A054D51E}">
      <dsp:nvSpPr>
        <dsp:cNvPr id="0" name=""/>
        <dsp:cNvSpPr/>
      </dsp:nvSpPr>
      <dsp:spPr>
        <a:xfrm>
          <a:off x="427353" y="1083100"/>
          <a:ext cx="777006" cy="7770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507D144-93C4-4983-B503-9D625A89F859}">
      <dsp:nvSpPr>
        <dsp:cNvPr id="0" name=""/>
        <dsp:cNvSpPr/>
      </dsp:nvSpPr>
      <dsp:spPr>
        <a:xfrm>
          <a:off x="1631713" y="765233"/>
          <a:ext cx="3155566"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marL="0" lvl="0" indent="0" algn="l" defTabSz="800100">
            <a:lnSpc>
              <a:spcPct val="100000"/>
            </a:lnSpc>
            <a:spcBef>
              <a:spcPct val="0"/>
            </a:spcBef>
            <a:spcAft>
              <a:spcPct val="35000"/>
            </a:spcAft>
            <a:buNone/>
          </a:pPr>
          <a:r>
            <a:rPr lang="en-US" sz="1800" kern="1200"/>
            <a:t>States a single supportable claim that can be backed up with facts and analysis.</a:t>
          </a:r>
        </a:p>
      </dsp:txBody>
      <dsp:txXfrm>
        <a:off x="1631713" y="765233"/>
        <a:ext cx="3155566" cy="1412739"/>
      </dsp:txXfrm>
    </dsp:sp>
    <dsp:sp modelId="{8F736B63-9B70-4C17-B6BC-67E84400FFD6}">
      <dsp:nvSpPr>
        <dsp:cNvPr id="0" name=""/>
        <dsp:cNvSpPr/>
      </dsp:nvSpPr>
      <dsp:spPr>
        <a:xfrm>
          <a:off x="4787280" y="765233"/>
          <a:ext cx="2225089"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marL="0" lvl="0" indent="0" algn="l" defTabSz="533400">
            <a:lnSpc>
              <a:spcPct val="100000"/>
            </a:lnSpc>
            <a:spcBef>
              <a:spcPct val="0"/>
            </a:spcBef>
            <a:spcAft>
              <a:spcPct val="35000"/>
            </a:spcAft>
            <a:buNone/>
          </a:pPr>
          <a:r>
            <a:rPr lang="en-US" sz="1200" kern="1200"/>
            <a:t>“Graphic novels can be a powerful teaching tool for engaging reluctant readers.”</a:t>
          </a:r>
        </a:p>
      </dsp:txBody>
      <dsp:txXfrm>
        <a:off x="4787280" y="765233"/>
        <a:ext cx="2225089" cy="1412739"/>
      </dsp:txXfrm>
    </dsp:sp>
    <dsp:sp modelId="{BE66B9BF-46B6-4B17-8EE5-7C2EC12F3320}">
      <dsp:nvSpPr>
        <dsp:cNvPr id="0" name=""/>
        <dsp:cNvSpPr/>
      </dsp:nvSpPr>
      <dsp:spPr>
        <a:xfrm>
          <a:off x="0" y="2531157"/>
          <a:ext cx="7012370" cy="14127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D6E49A-C7E8-4A95-9F31-5A2F91002088}">
      <dsp:nvSpPr>
        <dsp:cNvPr id="0" name=""/>
        <dsp:cNvSpPr/>
      </dsp:nvSpPr>
      <dsp:spPr>
        <a:xfrm>
          <a:off x="427353" y="2849024"/>
          <a:ext cx="777006" cy="7770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532CD06-816A-4C57-A362-F75A42178E12}">
      <dsp:nvSpPr>
        <dsp:cNvPr id="0" name=""/>
        <dsp:cNvSpPr/>
      </dsp:nvSpPr>
      <dsp:spPr>
        <a:xfrm>
          <a:off x="1631713" y="2531157"/>
          <a:ext cx="3155566"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marL="0" lvl="0" indent="0" algn="ctr" defTabSz="800100">
            <a:lnSpc>
              <a:spcPct val="100000"/>
            </a:lnSpc>
            <a:spcBef>
              <a:spcPct val="0"/>
            </a:spcBef>
            <a:spcAft>
              <a:spcPct val="35000"/>
            </a:spcAft>
            <a:buNone/>
          </a:pPr>
          <a:r>
            <a:rPr lang="en-US" sz="1800" i="1" kern="1200" dirty="0"/>
            <a:t>OR</a:t>
          </a:r>
        </a:p>
        <a:p>
          <a:pPr marL="0" lvl="0" indent="0" algn="l" defTabSz="800100">
            <a:lnSpc>
              <a:spcPct val="100000"/>
            </a:lnSpc>
            <a:spcBef>
              <a:spcPct val="0"/>
            </a:spcBef>
            <a:spcAft>
              <a:spcPct val="35000"/>
            </a:spcAft>
            <a:buNone/>
          </a:pPr>
          <a:r>
            <a:rPr lang="en-US" sz="1800" kern="1200" dirty="0"/>
            <a:t>States a supportable claim in three parts.</a:t>
          </a:r>
        </a:p>
      </dsp:txBody>
      <dsp:txXfrm>
        <a:off x="1631713" y="2531157"/>
        <a:ext cx="3155566" cy="1412739"/>
      </dsp:txXfrm>
    </dsp:sp>
    <dsp:sp modelId="{4B01B6F6-5C27-47EE-B2B9-42A9E26AD478}">
      <dsp:nvSpPr>
        <dsp:cNvPr id="0" name=""/>
        <dsp:cNvSpPr/>
      </dsp:nvSpPr>
      <dsp:spPr>
        <a:xfrm>
          <a:off x="4787280" y="2531157"/>
          <a:ext cx="2225089" cy="1412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15" tIns="149515" rIns="149515" bIns="149515" numCol="1" spcCol="1270" anchor="ctr" anchorCtr="0">
          <a:noAutofit/>
        </a:bodyPr>
        <a:lstStyle/>
        <a:p>
          <a:pPr marL="0" lvl="0" indent="0" algn="l" defTabSz="533400">
            <a:lnSpc>
              <a:spcPct val="100000"/>
            </a:lnSpc>
            <a:spcBef>
              <a:spcPct val="0"/>
            </a:spcBef>
            <a:spcAft>
              <a:spcPct val="35000"/>
            </a:spcAft>
            <a:buNone/>
          </a:pPr>
          <a:r>
            <a:rPr lang="en-US" sz="1200" kern="1200" dirty="0"/>
            <a:t>“More teachers should include graphic novels on reading lists to make learning fun, build interest in reading, and improve reading skills.”</a:t>
          </a:r>
        </a:p>
      </dsp:txBody>
      <dsp:txXfrm>
        <a:off x="4787280" y="2531157"/>
        <a:ext cx="2225089" cy="14127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6C76D-DE17-DB46-9848-BA0DF15EEE1E}">
      <dsp:nvSpPr>
        <dsp:cNvPr id="0" name=""/>
        <dsp:cNvSpPr/>
      </dsp:nvSpPr>
      <dsp:spPr>
        <a:xfrm>
          <a:off x="0" y="2842210"/>
          <a:ext cx="7012370" cy="1864797"/>
        </a:xfrm>
        <a:prstGeom prst="rect">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If you know the answers to these questions, you know your purpose for your essay.</a:t>
          </a:r>
        </a:p>
      </dsp:txBody>
      <dsp:txXfrm>
        <a:off x="0" y="2842210"/>
        <a:ext cx="7012370" cy="1864797"/>
      </dsp:txXfrm>
    </dsp:sp>
    <dsp:sp modelId="{7438B5E2-FDB8-1942-9C88-E538CDECCA56}">
      <dsp:nvSpPr>
        <dsp:cNvPr id="0" name=""/>
        <dsp:cNvSpPr/>
      </dsp:nvSpPr>
      <dsp:spPr>
        <a:xfrm rot="10800000">
          <a:off x="0" y="2123"/>
          <a:ext cx="7012370" cy="2868058"/>
        </a:xfrm>
        <a:prstGeom prst="upArrowCallout">
          <a:avLst/>
        </a:prstGeom>
        <a:gradFill rotWithShape="0">
          <a:gsLst>
            <a:gs pos="0">
              <a:schemeClr val="accent5">
                <a:hueOff val="-6758543"/>
                <a:satOff val="-17419"/>
                <a:lumOff val="-11765"/>
                <a:alphaOff val="0"/>
                <a:tint val="98000"/>
                <a:lumMod val="110000"/>
              </a:schemeClr>
            </a:gs>
            <a:gs pos="84000">
              <a:schemeClr val="accent5">
                <a:hueOff val="-6758543"/>
                <a:satOff val="-17419"/>
                <a:lumOff val="-11765"/>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If you want your writing to have purpose, you need to know why it is important, and who can benefit from understanding what you have to say. </a:t>
          </a:r>
        </a:p>
      </dsp:txBody>
      <dsp:txXfrm rot="-10800000">
        <a:off x="0" y="2123"/>
        <a:ext cx="7012370" cy="1006688"/>
      </dsp:txXfrm>
    </dsp:sp>
    <dsp:sp modelId="{922AB738-4425-D546-99D7-7CDD7F9CD144}">
      <dsp:nvSpPr>
        <dsp:cNvPr id="0" name=""/>
        <dsp:cNvSpPr/>
      </dsp:nvSpPr>
      <dsp:spPr>
        <a:xfrm>
          <a:off x="3424" y="1008812"/>
          <a:ext cx="2335173" cy="857549"/>
        </a:xfrm>
        <a:prstGeom prst="rect">
          <a:avLst/>
        </a:prstGeom>
        <a:solidFill>
          <a:schemeClr val="accent5">
            <a:tint val="40000"/>
            <a:alpha val="90000"/>
            <a:hueOff val="0"/>
            <a:satOff val="0"/>
            <a:lumOff val="0"/>
            <a:alphaOff val="0"/>
          </a:schemeClr>
        </a:solidFill>
        <a:ln w="12700"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Why are you writing about this?</a:t>
          </a:r>
        </a:p>
      </dsp:txBody>
      <dsp:txXfrm>
        <a:off x="3424" y="1008812"/>
        <a:ext cx="2335173" cy="857549"/>
      </dsp:txXfrm>
    </dsp:sp>
    <dsp:sp modelId="{002FC8DF-E84E-674F-AC2F-1CCC16A40371}">
      <dsp:nvSpPr>
        <dsp:cNvPr id="0" name=""/>
        <dsp:cNvSpPr/>
      </dsp:nvSpPr>
      <dsp:spPr>
        <a:xfrm>
          <a:off x="2338598" y="1008812"/>
          <a:ext cx="2335173" cy="857549"/>
        </a:xfrm>
        <a:prstGeom prst="rect">
          <a:avLst/>
        </a:prstGeom>
        <a:solidFill>
          <a:schemeClr val="accent5">
            <a:tint val="40000"/>
            <a:alpha val="90000"/>
            <a:hueOff val="-3369881"/>
            <a:satOff val="-11416"/>
            <a:lumOff val="-1464"/>
            <a:alphaOff val="0"/>
          </a:schemeClr>
        </a:solidFill>
        <a:ln w="12700"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Who needs to know about this?</a:t>
          </a:r>
        </a:p>
      </dsp:txBody>
      <dsp:txXfrm>
        <a:off x="2338598" y="1008812"/>
        <a:ext cx="2335173" cy="857549"/>
      </dsp:txXfrm>
    </dsp:sp>
    <dsp:sp modelId="{F28F9B3B-F2C5-C341-98A6-D1EDB93CB094}">
      <dsp:nvSpPr>
        <dsp:cNvPr id="0" name=""/>
        <dsp:cNvSpPr/>
      </dsp:nvSpPr>
      <dsp:spPr>
        <a:xfrm>
          <a:off x="4673771" y="1008812"/>
          <a:ext cx="2335173" cy="857549"/>
        </a:xfrm>
        <a:prstGeom prst="rect">
          <a:avLst/>
        </a:prstGeom>
        <a:solidFill>
          <a:schemeClr val="accent5">
            <a:tint val="40000"/>
            <a:alpha val="90000"/>
            <a:hueOff val="-6739762"/>
            <a:satOff val="-22832"/>
            <a:lumOff val="-2928"/>
            <a:alphaOff val="0"/>
          </a:schemeClr>
        </a:solidFill>
        <a:ln w="12700"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What will it take to convince others that your information and ideas are important?</a:t>
          </a:r>
        </a:p>
      </dsp:txBody>
      <dsp:txXfrm>
        <a:off x="4673771" y="1008812"/>
        <a:ext cx="2335173" cy="85754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9/19/20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131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134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9/19/20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45242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9/19/20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2685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9/19/20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2911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330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84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467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5169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9/19/20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0956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9/19/20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3364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9/19/20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0737408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73" r:id="rId6"/>
    <p:sldLayoutId id="2147483668" r:id="rId7"/>
    <p:sldLayoutId id="2147483669" r:id="rId8"/>
    <p:sldLayoutId id="2147483670" r:id="rId9"/>
    <p:sldLayoutId id="2147483672" r:id="rId10"/>
    <p:sldLayoutId id="2147483671"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FE7DD3E-E164-4EC7-8BD9-BD9FBA677C5C}"/>
              </a:ext>
            </a:extLst>
          </p:cNvPr>
          <p:cNvPicPr>
            <a:picLocks noChangeAspect="1"/>
          </p:cNvPicPr>
          <p:nvPr/>
        </p:nvPicPr>
        <p:blipFill rotWithShape="1">
          <a:blip r:embed="rId2"/>
          <a:srcRect t="15730"/>
          <a:stretch/>
        </p:blipFill>
        <p:spPr>
          <a:xfrm>
            <a:off x="20" y="10"/>
            <a:ext cx="12191980" cy="6857990"/>
          </a:xfrm>
          <a:prstGeom prst="rect">
            <a:avLst/>
          </a:prstGeom>
        </p:spPr>
      </p:pic>
      <p:sp>
        <p:nvSpPr>
          <p:cNvPr id="15"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645688A-E253-E148-9152-0A93AF510B16}"/>
              </a:ext>
            </a:extLst>
          </p:cNvPr>
          <p:cNvSpPr>
            <a:spLocks noGrp="1"/>
          </p:cNvSpPr>
          <p:nvPr>
            <p:ph type="ctrTitle"/>
          </p:nvPr>
        </p:nvSpPr>
        <p:spPr>
          <a:xfrm>
            <a:off x="899510" y="2324906"/>
            <a:ext cx="3412067" cy="1588698"/>
          </a:xfrm>
        </p:spPr>
        <p:txBody>
          <a:bodyPr>
            <a:normAutofit/>
          </a:bodyPr>
          <a:lstStyle/>
          <a:p>
            <a:r>
              <a:rPr lang="en-US" dirty="0">
                <a:solidFill>
                  <a:schemeClr val="tx1"/>
                </a:solidFill>
              </a:rPr>
              <a:t>Developing Thesis and Purpose</a:t>
            </a:r>
          </a:p>
        </p:txBody>
      </p:sp>
    </p:spTree>
    <p:extLst>
      <p:ext uri="{BB962C8B-B14F-4D97-AF65-F5344CB8AC3E}">
        <p14:creationId xmlns:p14="http://schemas.microsoft.com/office/powerpoint/2010/main" val="20189880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980409-6CA3-664F-9C58-232D75E972C4}"/>
              </a:ext>
            </a:extLst>
          </p:cNvPr>
          <p:cNvSpPr>
            <a:spLocks noGrp="1"/>
          </p:cNvSpPr>
          <p:nvPr>
            <p:ph type="title"/>
          </p:nvPr>
        </p:nvSpPr>
        <p:spPr>
          <a:xfrm>
            <a:off x="746228" y="1037967"/>
            <a:ext cx="3054091" cy="4709131"/>
          </a:xfrm>
        </p:spPr>
        <p:txBody>
          <a:bodyPr anchor="ctr">
            <a:normAutofit/>
          </a:bodyPr>
          <a:lstStyle/>
          <a:p>
            <a:r>
              <a:rPr lang="en-US">
                <a:solidFill>
                  <a:schemeClr val="bg1">
                    <a:lumMod val="85000"/>
                    <a:lumOff val="15000"/>
                  </a:schemeClr>
                </a:solidFill>
              </a:rPr>
              <a:t>What does Purpose Mean in An Essay?</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B61977BC-396D-435D-9BD7-7F40441E68A5}"/>
              </a:ext>
            </a:extLst>
          </p:cNvPr>
          <p:cNvGraphicFramePr>
            <a:graphicFrameLocks noGrp="1"/>
          </p:cNvGraphicFramePr>
          <p:nvPr>
            <p:ph idx="1"/>
            <p:extLst>
              <p:ext uri="{D42A27DB-BD31-4B8C-83A1-F6EECF244321}">
                <p14:modId xmlns:p14="http://schemas.microsoft.com/office/powerpoint/2010/main" val="1435550463"/>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835703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0E8125-BEE0-8A4F-9B5A-C6C3374E34C2}"/>
              </a:ext>
            </a:extLst>
          </p:cNvPr>
          <p:cNvSpPr>
            <a:spLocks noGrp="1"/>
          </p:cNvSpPr>
          <p:nvPr>
            <p:ph type="title"/>
          </p:nvPr>
        </p:nvSpPr>
        <p:spPr>
          <a:xfrm>
            <a:off x="581192" y="1507414"/>
            <a:ext cx="5120255" cy="3903332"/>
          </a:xfrm>
        </p:spPr>
        <p:txBody>
          <a:bodyPr anchor="t">
            <a:normAutofit/>
          </a:bodyPr>
          <a:lstStyle/>
          <a:p>
            <a:r>
              <a:rPr lang="en-US" sz="4000">
                <a:solidFill>
                  <a:schemeClr val="tx1">
                    <a:lumMod val="85000"/>
                    <a:lumOff val="15000"/>
                  </a:schemeClr>
                </a:solidFill>
              </a:rPr>
              <a:t>What DO Thesis and Purpose Have to Do With Each Other?</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3DDAEC0-35CC-6D49-A1D0-556D59A94911}"/>
              </a:ext>
            </a:extLst>
          </p:cNvPr>
          <p:cNvSpPr>
            <a:spLocks noGrp="1"/>
          </p:cNvSpPr>
          <p:nvPr>
            <p:ph idx="1"/>
          </p:nvPr>
        </p:nvSpPr>
        <p:spPr>
          <a:xfrm>
            <a:off x="6441743" y="1507415"/>
            <a:ext cx="4819091" cy="3903331"/>
          </a:xfrm>
          <a:ln w="57150">
            <a:noFill/>
          </a:ln>
        </p:spPr>
        <p:txBody>
          <a:bodyPr anchor="t">
            <a:normAutofit/>
          </a:bodyPr>
          <a:lstStyle/>
          <a:p>
            <a:pPr marL="0" indent="0">
              <a:lnSpc>
                <a:spcPct val="100000"/>
              </a:lnSpc>
              <a:buNone/>
            </a:pPr>
            <a:r>
              <a:rPr lang="en-US" sz="2000" dirty="0"/>
              <a:t>You can’t write a strong thesis statement without knowing your purpose. Once you do know your purpose, the thesis becomes clearer. Remember that purpose goes beyond topic. The topic is just your starting point. It’s when you know what matters about your topic, why it matters, and to whom it matters most that you start to grasp your purpose. You must reach that point before you can write an effective thesis statement. </a:t>
            </a:r>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2762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8601C98-3BD1-FF42-94AB-2E1000018978}"/>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How Important is a Strong Thesis Statement?</a:t>
            </a:r>
          </a:p>
        </p:txBody>
      </p:sp>
      <p:sp>
        <p:nvSpPr>
          <p:cNvPr id="3" name="Content Placeholder 2">
            <a:extLst>
              <a:ext uri="{FF2B5EF4-FFF2-40B4-BE49-F238E27FC236}">
                <a16:creationId xmlns:a16="http://schemas.microsoft.com/office/drawing/2014/main" id="{3EC33A31-182B-6743-9F4E-DEA66D2F9420}"/>
              </a:ext>
            </a:extLst>
          </p:cNvPr>
          <p:cNvSpPr>
            <a:spLocks noGrp="1"/>
          </p:cNvSpPr>
          <p:nvPr>
            <p:ph idx="1"/>
          </p:nvPr>
        </p:nvSpPr>
        <p:spPr>
          <a:xfrm>
            <a:off x="4534935" y="1037968"/>
            <a:ext cx="6725899" cy="4820832"/>
          </a:xfrm>
        </p:spPr>
        <p:txBody>
          <a:bodyPr>
            <a:normAutofit/>
          </a:bodyPr>
          <a:lstStyle/>
          <a:p>
            <a:pPr marL="0" indent="0">
              <a:buNone/>
            </a:pPr>
            <a:r>
              <a:rPr lang="en-US" sz="2000" dirty="0"/>
              <a:t>A strong thesis statement is fundamental to writing a good essay. It is the foundation of the essay. Everything else is built on it. Without a good thesis statement, you cannot write a good essay. It’s that important. </a:t>
            </a:r>
          </a:p>
        </p:txBody>
      </p:sp>
    </p:spTree>
    <p:extLst>
      <p:ext uri="{BB962C8B-B14F-4D97-AF65-F5344CB8AC3E}">
        <p14:creationId xmlns:p14="http://schemas.microsoft.com/office/powerpoint/2010/main" val="3350741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1461019-EBAB-3E46-8204-530CDC6FC7D1}"/>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What is a Thesis Statement?</a:t>
            </a:r>
          </a:p>
        </p:txBody>
      </p:sp>
      <p:sp>
        <p:nvSpPr>
          <p:cNvPr id="3" name="Content Placeholder 2">
            <a:extLst>
              <a:ext uri="{FF2B5EF4-FFF2-40B4-BE49-F238E27FC236}">
                <a16:creationId xmlns:a16="http://schemas.microsoft.com/office/drawing/2014/main" id="{4848F970-F9FC-BB4D-983F-760BA5DA9CA8}"/>
              </a:ext>
            </a:extLst>
          </p:cNvPr>
          <p:cNvSpPr>
            <a:spLocks noGrp="1"/>
          </p:cNvSpPr>
          <p:nvPr>
            <p:ph idx="1"/>
          </p:nvPr>
        </p:nvSpPr>
        <p:spPr>
          <a:xfrm>
            <a:off x="4534935" y="1037968"/>
            <a:ext cx="6725899" cy="4820832"/>
          </a:xfrm>
        </p:spPr>
        <p:txBody>
          <a:bodyPr>
            <a:normAutofit/>
          </a:bodyPr>
          <a:lstStyle/>
          <a:p>
            <a:pPr marL="0" indent="0">
              <a:buNone/>
            </a:pPr>
            <a:r>
              <a:rPr lang="en-US" sz="2000" dirty="0"/>
              <a:t>A thesis statement is one sentence that states the main point and purpose of your essay. It needs to make a claim that the rest of the paper will support. </a:t>
            </a:r>
          </a:p>
        </p:txBody>
      </p:sp>
    </p:spTree>
    <p:extLst>
      <p:ext uri="{BB962C8B-B14F-4D97-AF65-F5344CB8AC3E}">
        <p14:creationId xmlns:p14="http://schemas.microsoft.com/office/powerpoint/2010/main" val="292135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18BE74-E594-124C-A927-652AE8482BDD}"/>
              </a:ext>
            </a:extLst>
          </p:cNvPr>
          <p:cNvSpPr>
            <a:spLocks noGrp="1"/>
          </p:cNvSpPr>
          <p:nvPr>
            <p:ph type="title"/>
          </p:nvPr>
        </p:nvSpPr>
        <p:spPr>
          <a:xfrm>
            <a:off x="581192" y="1507414"/>
            <a:ext cx="5120255" cy="3903332"/>
          </a:xfrm>
        </p:spPr>
        <p:txBody>
          <a:bodyPr anchor="t">
            <a:normAutofit/>
          </a:bodyPr>
          <a:lstStyle/>
          <a:p>
            <a:r>
              <a:rPr lang="en-US" sz="4000">
                <a:solidFill>
                  <a:schemeClr val="tx1">
                    <a:lumMod val="85000"/>
                    <a:lumOff val="15000"/>
                  </a:schemeClr>
                </a:solidFill>
              </a:rPr>
              <a:t>What Do I Need to Know Before I write My Thesis Statement?</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41317E6-408D-5C40-B416-C6403BF0824F}"/>
              </a:ext>
            </a:extLst>
          </p:cNvPr>
          <p:cNvSpPr>
            <a:spLocks noGrp="1"/>
          </p:cNvSpPr>
          <p:nvPr>
            <p:ph idx="1"/>
          </p:nvPr>
        </p:nvSpPr>
        <p:spPr>
          <a:xfrm>
            <a:off x="6441743" y="1507415"/>
            <a:ext cx="4819091" cy="3903331"/>
          </a:xfrm>
          <a:ln w="57150">
            <a:noFill/>
          </a:ln>
        </p:spPr>
        <p:txBody>
          <a:bodyPr anchor="t">
            <a:normAutofit/>
          </a:bodyPr>
          <a:lstStyle/>
          <a:p>
            <a:pPr marL="0" indent="0">
              <a:buNone/>
            </a:pPr>
            <a:r>
              <a:rPr lang="en-US" sz="2000" dirty="0"/>
              <a:t>Before writing your thesis statement, you need to know what you want to accomplish with your essay. Are you trying to persuade people to a point of view, convince them to take a particular action, or make them aware of something they need to understand? If you are focused on your purpose for writing, stating that purpose in one sentence is easier. </a:t>
            </a:r>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4357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E7AFBBB-CE77-6049-BD4D-4A7858C79F4D}"/>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Where Should My Thesis Statement GO in My Essay?</a:t>
            </a:r>
          </a:p>
        </p:txBody>
      </p:sp>
      <p:sp>
        <p:nvSpPr>
          <p:cNvPr id="3" name="Content Placeholder 2">
            <a:extLst>
              <a:ext uri="{FF2B5EF4-FFF2-40B4-BE49-F238E27FC236}">
                <a16:creationId xmlns:a16="http://schemas.microsoft.com/office/drawing/2014/main" id="{7DFA306F-0561-6A4D-8451-D8D3BE964277}"/>
              </a:ext>
            </a:extLst>
          </p:cNvPr>
          <p:cNvSpPr>
            <a:spLocks noGrp="1"/>
          </p:cNvSpPr>
          <p:nvPr>
            <p:ph idx="1"/>
          </p:nvPr>
        </p:nvSpPr>
        <p:spPr>
          <a:xfrm>
            <a:off x="4534935" y="1037968"/>
            <a:ext cx="6725899" cy="4820832"/>
          </a:xfrm>
        </p:spPr>
        <p:txBody>
          <a:bodyPr>
            <a:normAutofit/>
          </a:bodyPr>
          <a:lstStyle/>
          <a:p>
            <a:pPr marL="0" indent="0">
              <a:buNone/>
            </a:pPr>
            <a:r>
              <a:rPr lang="en-US" sz="2000" dirty="0"/>
              <a:t>Normally, the thesis statement is the last sentence in the introduction. If you place it anywhere else, check with your teacher to make sure that is okay for the assignment. As with many other writing rules, often the degree to which the rule must be followed depends on the formality of the assignment. If the assignment is more informal and creative, the thesis might be placed somewhere else for effect. If the assignment is more formal and academic, it is more likely that the thesis needs to be placed in an exact location in your essay, and most often that location is the last sentence of the first paragraph. </a:t>
            </a:r>
          </a:p>
        </p:txBody>
      </p:sp>
    </p:spTree>
    <p:extLst>
      <p:ext uri="{BB962C8B-B14F-4D97-AF65-F5344CB8AC3E}">
        <p14:creationId xmlns:p14="http://schemas.microsoft.com/office/powerpoint/2010/main" val="243589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0B2618-46E3-454C-9D9F-0335030C27D9}"/>
              </a:ext>
            </a:extLst>
          </p:cNvPr>
          <p:cNvSpPr>
            <a:spLocks noGrp="1"/>
          </p:cNvSpPr>
          <p:nvPr>
            <p:ph type="title"/>
          </p:nvPr>
        </p:nvSpPr>
        <p:spPr>
          <a:xfrm>
            <a:off x="581192" y="1507414"/>
            <a:ext cx="5120255" cy="3903332"/>
          </a:xfrm>
        </p:spPr>
        <p:txBody>
          <a:bodyPr anchor="t">
            <a:normAutofit/>
          </a:bodyPr>
          <a:lstStyle/>
          <a:p>
            <a:r>
              <a:rPr lang="en-US" sz="4000">
                <a:solidFill>
                  <a:schemeClr val="tx1">
                    <a:lumMod val="85000"/>
                    <a:lumOff val="15000"/>
                  </a:schemeClr>
                </a:solidFill>
              </a:rPr>
              <a:t>Do I need Three Parts to My Thesis Statement?</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CD87DCB-A88A-C640-A422-9814C30BFCB5}"/>
              </a:ext>
            </a:extLst>
          </p:cNvPr>
          <p:cNvSpPr>
            <a:spLocks noGrp="1"/>
          </p:cNvSpPr>
          <p:nvPr>
            <p:ph idx="1"/>
          </p:nvPr>
        </p:nvSpPr>
        <p:spPr>
          <a:xfrm>
            <a:off x="6441743" y="1507415"/>
            <a:ext cx="4819091" cy="3903331"/>
          </a:xfrm>
          <a:ln w="57150">
            <a:noFill/>
          </a:ln>
        </p:spPr>
        <p:txBody>
          <a:bodyPr anchor="t">
            <a:normAutofit/>
          </a:bodyPr>
          <a:lstStyle/>
          <a:p>
            <a:pPr marL="0" indent="0">
              <a:buNone/>
            </a:pPr>
            <a:r>
              <a:rPr lang="en-US" sz="2000" dirty="0"/>
              <a:t>Sometimes a three-part thesis is a good idea for a school essay, but the three-part thesis is essentially only used in school essays, so it can come across as contrived. For more advanced college writing, and for journalistic style writing and in most professional writing, you don’t need to list your sub-points in your thesis. Just state your main claim clearly in one sentence. </a:t>
            </a:r>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8507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084E8A-DF22-6149-A2B0-7D339274D20F}"/>
              </a:ext>
            </a:extLst>
          </p:cNvPr>
          <p:cNvSpPr>
            <a:spLocks noGrp="1"/>
          </p:cNvSpPr>
          <p:nvPr>
            <p:ph type="title"/>
          </p:nvPr>
        </p:nvSpPr>
        <p:spPr>
          <a:xfrm>
            <a:off x="746228" y="1037967"/>
            <a:ext cx="3054091" cy="4709131"/>
          </a:xfrm>
        </p:spPr>
        <p:txBody>
          <a:bodyPr anchor="ctr">
            <a:normAutofit/>
          </a:bodyPr>
          <a:lstStyle/>
          <a:p>
            <a:r>
              <a:rPr lang="en-US">
                <a:solidFill>
                  <a:schemeClr val="bg1">
                    <a:lumMod val="85000"/>
                    <a:lumOff val="15000"/>
                  </a:schemeClr>
                </a:solidFill>
              </a:rPr>
              <a:t>What are the main elements of a Strong Thesis Statement?</a:t>
            </a:r>
          </a:p>
        </p:txBody>
      </p:sp>
      <p:sp>
        <p:nvSpPr>
          <p:cNvPr id="18"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0" name="Content Placeholder 2">
            <a:extLst>
              <a:ext uri="{FF2B5EF4-FFF2-40B4-BE49-F238E27FC236}">
                <a16:creationId xmlns:a16="http://schemas.microsoft.com/office/drawing/2014/main" id="{8813C3F3-E83B-4207-846B-FDCBF44F1CA3}"/>
              </a:ext>
            </a:extLst>
          </p:cNvPr>
          <p:cNvGraphicFramePr>
            <a:graphicFrameLocks noGrp="1"/>
          </p:cNvGraphicFramePr>
          <p:nvPr>
            <p:ph idx="1"/>
            <p:extLst>
              <p:ext uri="{D42A27DB-BD31-4B8C-83A1-F6EECF244321}">
                <p14:modId xmlns:p14="http://schemas.microsoft.com/office/powerpoint/2010/main" val="3028621814"/>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937090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2BBE-7013-0D48-89F1-33ABC150EFE9}"/>
              </a:ext>
            </a:extLst>
          </p:cNvPr>
          <p:cNvSpPr>
            <a:spLocks noGrp="1"/>
          </p:cNvSpPr>
          <p:nvPr>
            <p:ph type="title"/>
          </p:nvPr>
        </p:nvSpPr>
        <p:spPr>
          <a:xfrm>
            <a:off x="581192" y="702156"/>
            <a:ext cx="11029616" cy="1188720"/>
          </a:xfrm>
        </p:spPr>
        <p:txBody>
          <a:bodyPr>
            <a:normAutofit/>
          </a:bodyPr>
          <a:lstStyle/>
          <a:p>
            <a:r>
              <a:rPr lang="en-US">
                <a:solidFill>
                  <a:schemeClr val="tx1">
                    <a:lumMod val="85000"/>
                    <a:lumOff val="15000"/>
                  </a:schemeClr>
                </a:solidFill>
              </a:rPr>
              <a:t>What Are Some examples of a Weak Thesis Statement?</a:t>
            </a:r>
          </a:p>
        </p:txBody>
      </p:sp>
      <p:graphicFrame>
        <p:nvGraphicFramePr>
          <p:cNvPr id="5" name="Content Placeholder 2">
            <a:extLst>
              <a:ext uri="{FF2B5EF4-FFF2-40B4-BE49-F238E27FC236}">
                <a16:creationId xmlns:a16="http://schemas.microsoft.com/office/drawing/2014/main" id="{CAB24A93-F311-469F-B9E7-581F3C843D2A}"/>
              </a:ext>
            </a:extLst>
          </p:cNvPr>
          <p:cNvGraphicFramePr>
            <a:graphicFrameLocks noGrp="1"/>
          </p:cNvGraphicFramePr>
          <p:nvPr>
            <p:ph idx="1"/>
            <p:extLst>
              <p:ext uri="{D42A27DB-BD31-4B8C-83A1-F6EECF244321}">
                <p14:modId xmlns:p14="http://schemas.microsoft.com/office/powerpoint/2010/main" val="2550723763"/>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85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960D3D-0E5C-E54F-81C7-FC932BD5F81A}"/>
              </a:ext>
            </a:extLst>
          </p:cNvPr>
          <p:cNvSpPr>
            <a:spLocks noGrp="1"/>
          </p:cNvSpPr>
          <p:nvPr>
            <p:ph type="title"/>
          </p:nvPr>
        </p:nvSpPr>
        <p:spPr>
          <a:xfrm>
            <a:off x="746228" y="1037967"/>
            <a:ext cx="3054091" cy="4709131"/>
          </a:xfrm>
        </p:spPr>
        <p:txBody>
          <a:bodyPr anchor="ctr">
            <a:normAutofit/>
          </a:bodyPr>
          <a:lstStyle/>
          <a:p>
            <a:r>
              <a:rPr lang="en-US" dirty="0"/>
              <a:t>What’s an Example of a strong thesis Statement?</a:t>
            </a:r>
          </a:p>
        </p:txBody>
      </p:sp>
      <p:sp>
        <p:nvSpPr>
          <p:cNvPr id="21" name="Rectangle 20">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8CBC3015-FC0E-475F-978F-8DE066492BB5}"/>
              </a:ext>
            </a:extLst>
          </p:cNvPr>
          <p:cNvGraphicFramePr>
            <a:graphicFrameLocks noGrp="1"/>
          </p:cNvGraphicFramePr>
          <p:nvPr>
            <p:ph idx="1"/>
            <p:extLst>
              <p:ext uri="{D42A27DB-BD31-4B8C-83A1-F6EECF244321}">
                <p14:modId xmlns:p14="http://schemas.microsoft.com/office/powerpoint/2010/main" val="1338516542"/>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1399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2C597A-9DC6-724B-A829-E38631D18EC7}"/>
              </a:ext>
            </a:extLst>
          </p:cNvPr>
          <p:cNvSpPr>
            <a:spLocks noGrp="1"/>
          </p:cNvSpPr>
          <p:nvPr>
            <p:ph type="title"/>
          </p:nvPr>
        </p:nvSpPr>
        <p:spPr>
          <a:xfrm>
            <a:off x="581192" y="1507414"/>
            <a:ext cx="5120255" cy="3903332"/>
          </a:xfrm>
        </p:spPr>
        <p:txBody>
          <a:bodyPr anchor="t">
            <a:normAutofit/>
          </a:bodyPr>
          <a:lstStyle/>
          <a:p>
            <a:r>
              <a:rPr lang="en-US" sz="4000" dirty="0">
                <a:solidFill>
                  <a:schemeClr val="tx1">
                    <a:lumMod val="85000"/>
                    <a:lumOff val="15000"/>
                  </a:schemeClr>
                </a:solidFill>
              </a:rPr>
              <a:t>Can My Thesis Be a Question?</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FE632CA-AD9A-0D4A-96FE-DA42F1E2044E}"/>
              </a:ext>
            </a:extLst>
          </p:cNvPr>
          <p:cNvSpPr>
            <a:spLocks noGrp="1"/>
          </p:cNvSpPr>
          <p:nvPr>
            <p:ph idx="1"/>
          </p:nvPr>
        </p:nvSpPr>
        <p:spPr>
          <a:xfrm>
            <a:off x="6441743" y="1507415"/>
            <a:ext cx="4819091" cy="3903331"/>
          </a:xfrm>
          <a:ln w="57150">
            <a:noFill/>
          </a:ln>
        </p:spPr>
        <p:txBody>
          <a:bodyPr anchor="t">
            <a:normAutofit/>
          </a:bodyPr>
          <a:lstStyle/>
          <a:p>
            <a:pPr marL="0" indent="0">
              <a:buNone/>
            </a:pPr>
            <a:r>
              <a:rPr lang="en-US" sz="2000" dirty="0"/>
              <a:t>No. It is called a thesis </a:t>
            </a:r>
            <a:r>
              <a:rPr lang="en-US" sz="2000" i="1" dirty="0"/>
              <a:t>statement</a:t>
            </a:r>
            <a:r>
              <a:rPr lang="en-US" sz="2000" dirty="0"/>
              <a:t> for a reason. It cannot be a question. It needs to answer a question. Often research papers present a primary research question in the introduction. The question is not the thesis; it is the path to the thesis. The answer is the thesis. </a:t>
            </a:r>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68591202"/>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61</TotalTime>
  <Words>882</Words>
  <Application>Microsoft Macintosh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Avenir Next LT Pro</vt:lpstr>
      <vt:lpstr>Wingdings 2</vt:lpstr>
      <vt:lpstr>DividendVTI</vt:lpstr>
      <vt:lpstr>Developing Thesis and Purpose</vt:lpstr>
      <vt:lpstr>What is a Thesis Statement?</vt:lpstr>
      <vt:lpstr>What Do I Need to Know Before I write My Thesis Statement?</vt:lpstr>
      <vt:lpstr>Where Should My Thesis Statement GO in My Essay?</vt:lpstr>
      <vt:lpstr>Do I need Three Parts to My Thesis Statement?</vt:lpstr>
      <vt:lpstr>What are the main elements of a Strong Thesis Statement?</vt:lpstr>
      <vt:lpstr>What Are Some examples of a Weak Thesis Statement?</vt:lpstr>
      <vt:lpstr>What’s an Example of a strong thesis Statement?</vt:lpstr>
      <vt:lpstr>Can My Thesis Be a Question?</vt:lpstr>
      <vt:lpstr>What does Purpose Mean in An Essay?</vt:lpstr>
      <vt:lpstr>What DO Thesis and Purpose Have to Do With Each Other?</vt:lpstr>
      <vt:lpstr>How Important is a Strong Thesis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Thesis and Purpose</dc:title>
  <dc:creator>Microsoft Office User</dc:creator>
  <cp:lastModifiedBy>Microsoft Office User</cp:lastModifiedBy>
  <cp:revision>2</cp:revision>
  <dcterms:created xsi:type="dcterms:W3CDTF">2020-03-21T14:55:37Z</dcterms:created>
  <dcterms:modified xsi:type="dcterms:W3CDTF">2020-09-19T16:18:17Z</dcterms:modified>
</cp:coreProperties>
</file>