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0" r:id="rId6"/>
    <p:sldId id="262" r:id="rId7"/>
    <p:sldId id="266" r:id="rId8"/>
    <p:sldId id="259" r:id="rId9"/>
    <p:sldId id="267"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21"/>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804E47-F63E-4BA5-AE58-0B551945BF6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19F0050-003D-4986-AC6D-B30487254C46}">
      <dgm:prSet/>
      <dgm:spPr/>
      <dgm:t>
        <a:bodyPr/>
        <a:lstStyle/>
        <a:p>
          <a:r>
            <a:rPr lang="en-US" dirty="0"/>
            <a:t>Information answers the questions who, how, when, and what. What is it? What does the article say? What happens in the story? What are the conclusions of the study? What are the facts? Who is involved? When did this happen? How did it happen? In what order did events take place?</a:t>
          </a:r>
        </a:p>
      </dgm:t>
    </dgm:pt>
    <dgm:pt modelId="{97F7CF5B-E4C2-440F-B809-515CACC0EFE3}" type="parTrans" cxnId="{3370E848-7258-4892-8FE3-A9D4B20E8EAC}">
      <dgm:prSet/>
      <dgm:spPr/>
      <dgm:t>
        <a:bodyPr/>
        <a:lstStyle/>
        <a:p>
          <a:endParaRPr lang="en-US"/>
        </a:p>
      </dgm:t>
    </dgm:pt>
    <dgm:pt modelId="{F97108CC-D100-4C12-9AA2-0F7EFBC9452A}" type="sibTrans" cxnId="{3370E848-7258-4892-8FE3-A9D4B20E8EAC}">
      <dgm:prSet/>
      <dgm:spPr/>
      <dgm:t>
        <a:bodyPr/>
        <a:lstStyle/>
        <a:p>
          <a:endParaRPr lang="en-US"/>
        </a:p>
      </dgm:t>
    </dgm:pt>
    <dgm:pt modelId="{9E763CEF-A1AA-40DC-9F8B-748C454C951A}">
      <dgm:prSet/>
      <dgm:spPr/>
      <dgm:t>
        <a:bodyPr/>
        <a:lstStyle/>
        <a:p>
          <a:r>
            <a:rPr lang="en-US" dirty="0"/>
            <a:t>Information is fact based. It is where you share the bulk of your research and the details you’ve gathered about your topic.</a:t>
          </a:r>
        </a:p>
      </dgm:t>
    </dgm:pt>
    <dgm:pt modelId="{25E6912F-DDC1-4849-9CFC-7C51C7857DA4}" type="parTrans" cxnId="{210C9AC4-4AD9-47C6-A984-1F32FAB6B037}">
      <dgm:prSet/>
      <dgm:spPr/>
      <dgm:t>
        <a:bodyPr/>
        <a:lstStyle/>
        <a:p>
          <a:endParaRPr lang="en-US"/>
        </a:p>
      </dgm:t>
    </dgm:pt>
    <dgm:pt modelId="{B2C76FE2-B075-4A26-9A4C-5DD2BB9188F6}" type="sibTrans" cxnId="{210C9AC4-4AD9-47C6-A984-1F32FAB6B037}">
      <dgm:prSet/>
      <dgm:spPr/>
      <dgm:t>
        <a:bodyPr/>
        <a:lstStyle/>
        <a:p>
          <a:endParaRPr lang="en-US"/>
        </a:p>
      </dgm:t>
    </dgm:pt>
    <dgm:pt modelId="{2FF2FCB1-4643-1E40-A049-CB38E6D14B94}" type="pres">
      <dgm:prSet presAssocID="{A0804E47-F63E-4BA5-AE58-0B551945BF6A}" presName="vert0" presStyleCnt="0">
        <dgm:presLayoutVars>
          <dgm:dir/>
          <dgm:animOne val="branch"/>
          <dgm:animLvl val="lvl"/>
        </dgm:presLayoutVars>
      </dgm:prSet>
      <dgm:spPr/>
    </dgm:pt>
    <dgm:pt modelId="{B9CA6931-C640-CF42-A0D4-0CCD47632AD3}" type="pres">
      <dgm:prSet presAssocID="{219F0050-003D-4986-AC6D-B30487254C46}" presName="thickLine" presStyleLbl="alignNode1" presStyleIdx="0" presStyleCnt="2"/>
      <dgm:spPr/>
    </dgm:pt>
    <dgm:pt modelId="{C5C41D6C-C943-9646-BC69-9DA0E1CF9D40}" type="pres">
      <dgm:prSet presAssocID="{219F0050-003D-4986-AC6D-B30487254C46}" presName="horz1" presStyleCnt="0"/>
      <dgm:spPr/>
    </dgm:pt>
    <dgm:pt modelId="{A1CD2BE8-FAC3-E846-8F7E-AD0CFEC7B1A7}" type="pres">
      <dgm:prSet presAssocID="{219F0050-003D-4986-AC6D-B30487254C46}" presName="tx1" presStyleLbl="revTx" presStyleIdx="0" presStyleCnt="2"/>
      <dgm:spPr/>
    </dgm:pt>
    <dgm:pt modelId="{204A10D5-35A8-E441-B907-71B193E97AB8}" type="pres">
      <dgm:prSet presAssocID="{219F0050-003D-4986-AC6D-B30487254C46}" presName="vert1" presStyleCnt="0"/>
      <dgm:spPr/>
    </dgm:pt>
    <dgm:pt modelId="{457463ED-C63D-1342-BF5D-7813D9BC70E2}" type="pres">
      <dgm:prSet presAssocID="{9E763CEF-A1AA-40DC-9F8B-748C454C951A}" presName="thickLine" presStyleLbl="alignNode1" presStyleIdx="1" presStyleCnt="2"/>
      <dgm:spPr/>
    </dgm:pt>
    <dgm:pt modelId="{D73BA43E-B1DD-5E4F-9ACC-C2876C9749C7}" type="pres">
      <dgm:prSet presAssocID="{9E763CEF-A1AA-40DC-9F8B-748C454C951A}" presName="horz1" presStyleCnt="0"/>
      <dgm:spPr/>
    </dgm:pt>
    <dgm:pt modelId="{607FF08A-9AF0-724A-8FC2-3969CEDF871C}" type="pres">
      <dgm:prSet presAssocID="{9E763CEF-A1AA-40DC-9F8B-748C454C951A}" presName="tx1" presStyleLbl="revTx" presStyleIdx="1" presStyleCnt="2"/>
      <dgm:spPr/>
    </dgm:pt>
    <dgm:pt modelId="{085271A1-9D8F-3743-B151-8589FD3BE853}" type="pres">
      <dgm:prSet presAssocID="{9E763CEF-A1AA-40DC-9F8B-748C454C951A}" presName="vert1" presStyleCnt="0"/>
      <dgm:spPr/>
    </dgm:pt>
  </dgm:ptLst>
  <dgm:cxnLst>
    <dgm:cxn modelId="{DB99320F-99F3-F942-AD1A-63C3923829FA}" type="presOf" srcId="{219F0050-003D-4986-AC6D-B30487254C46}" destId="{A1CD2BE8-FAC3-E846-8F7E-AD0CFEC7B1A7}" srcOrd="0" destOrd="0" presId="urn:microsoft.com/office/officeart/2008/layout/LinedList"/>
    <dgm:cxn modelId="{3370E848-7258-4892-8FE3-A9D4B20E8EAC}" srcId="{A0804E47-F63E-4BA5-AE58-0B551945BF6A}" destId="{219F0050-003D-4986-AC6D-B30487254C46}" srcOrd="0" destOrd="0" parTransId="{97F7CF5B-E4C2-440F-B809-515CACC0EFE3}" sibTransId="{F97108CC-D100-4C12-9AA2-0F7EFBC9452A}"/>
    <dgm:cxn modelId="{FB581BB8-315E-E249-A563-E29D53B188DA}" type="presOf" srcId="{A0804E47-F63E-4BA5-AE58-0B551945BF6A}" destId="{2FF2FCB1-4643-1E40-A049-CB38E6D14B94}" srcOrd="0" destOrd="0" presId="urn:microsoft.com/office/officeart/2008/layout/LinedList"/>
    <dgm:cxn modelId="{29CE33BB-97E0-4742-86D4-7BD5E52E20CB}" type="presOf" srcId="{9E763CEF-A1AA-40DC-9F8B-748C454C951A}" destId="{607FF08A-9AF0-724A-8FC2-3969CEDF871C}" srcOrd="0" destOrd="0" presId="urn:microsoft.com/office/officeart/2008/layout/LinedList"/>
    <dgm:cxn modelId="{210C9AC4-4AD9-47C6-A984-1F32FAB6B037}" srcId="{A0804E47-F63E-4BA5-AE58-0B551945BF6A}" destId="{9E763CEF-A1AA-40DC-9F8B-748C454C951A}" srcOrd="1" destOrd="0" parTransId="{25E6912F-DDC1-4849-9CFC-7C51C7857DA4}" sibTransId="{B2C76FE2-B075-4A26-9A4C-5DD2BB9188F6}"/>
    <dgm:cxn modelId="{0E46593F-27B9-7F41-9BFD-DD5744672D45}" type="presParOf" srcId="{2FF2FCB1-4643-1E40-A049-CB38E6D14B94}" destId="{B9CA6931-C640-CF42-A0D4-0CCD47632AD3}" srcOrd="0" destOrd="0" presId="urn:microsoft.com/office/officeart/2008/layout/LinedList"/>
    <dgm:cxn modelId="{2BE49765-7D4F-A54B-A851-1A7C0DA79561}" type="presParOf" srcId="{2FF2FCB1-4643-1E40-A049-CB38E6D14B94}" destId="{C5C41D6C-C943-9646-BC69-9DA0E1CF9D40}" srcOrd="1" destOrd="0" presId="urn:microsoft.com/office/officeart/2008/layout/LinedList"/>
    <dgm:cxn modelId="{B3E12D2D-142E-034D-9B66-C8D071F6447B}" type="presParOf" srcId="{C5C41D6C-C943-9646-BC69-9DA0E1CF9D40}" destId="{A1CD2BE8-FAC3-E846-8F7E-AD0CFEC7B1A7}" srcOrd="0" destOrd="0" presId="urn:microsoft.com/office/officeart/2008/layout/LinedList"/>
    <dgm:cxn modelId="{6B0F984A-5ADD-DA42-953C-BC1231043E27}" type="presParOf" srcId="{C5C41D6C-C943-9646-BC69-9DA0E1CF9D40}" destId="{204A10D5-35A8-E441-B907-71B193E97AB8}" srcOrd="1" destOrd="0" presId="urn:microsoft.com/office/officeart/2008/layout/LinedList"/>
    <dgm:cxn modelId="{0402A2E5-3CEA-5140-80F3-89637EB69562}" type="presParOf" srcId="{2FF2FCB1-4643-1E40-A049-CB38E6D14B94}" destId="{457463ED-C63D-1342-BF5D-7813D9BC70E2}" srcOrd="2" destOrd="0" presId="urn:microsoft.com/office/officeart/2008/layout/LinedList"/>
    <dgm:cxn modelId="{CDD74D77-E1D6-184F-A48D-518975799A17}" type="presParOf" srcId="{2FF2FCB1-4643-1E40-A049-CB38E6D14B94}" destId="{D73BA43E-B1DD-5E4F-9ACC-C2876C9749C7}" srcOrd="3" destOrd="0" presId="urn:microsoft.com/office/officeart/2008/layout/LinedList"/>
    <dgm:cxn modelId="{4622942D-CD7C-434D-ABD9-33C370996FCB}" type="presParOf" srcId="{D73BA43E-B1DD-5E4F-9ACC-C2876C9749C7}" destId="{607FF08A-9AF0-724A-8FC2-3969CEDF871C}" srcOrd="0" destOrd="0" presId="urn:microsoft.com/office/officeart/2008/layout/LinedList"/>
    <dgm:cxn modelId="{30D15F5C-533A-E144-A1D5-191908E0F819}" type="presParOf" srcId="{D73BA43E-B1DD-5E4F-9ACC-C2876C9749C7}" destId="{085271A1-9D8F-3743-B151-8589FD3BE85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A825F-3B77-4855-9E62-312FF5650F9C}"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DBA6EAAE-5785-4C6D-A527-83B532119D9B}">
      <dgm:prSet/>
      <dgm:spPr/>
      <dgm:t>
        <a:bodyPr/>
        <a:lstStyle/>
        <a:p>
          <a:r>
            <a:rPr lang="en-US" dirty="0"/>
            <a:t>Analysis answers the questions how and why and what for. It’s where you respond to the information you have provided by making connections, pointing out the significance of the information, and questioning the conclusions of your sources. When you analyze you talk about why something matters and what is has to do with your main point or claim. </a:t>
          </a:r>
        </a:p>
      </dgm:t>
    </dgm:pt>
    <dgm:pt modelId="{BB209E35-CA28-4354-A96E-5DD3196BE574}" type="parTrans" cxnId="{C5B5B8D8-3988-44C7-974D-EE7E57FF8F93}">
      <dgm:prSet/>
      <dgm:spPr/>
      <dgm:t>
        <a:bodyPr/>
        <a:lstStyle/>
        <a:p>
          <a:endParaRPr lang="en-US"/>
        </a:p>
      </dgm:t>
    </dgm:pt>
    <dgm:pt modelId="{740C307E-27D1-48B3-9321-E02733D4707E}" type="sibTrans" cxnId="{C5B5B8D8-3988-44C7-974D-EE7E57FF8F93}">
      <dgm:prSet/>
      <dgm:spPr/>
      <dgm:t>
        <a:bodyPr/>
        <a:lstStyle/>
        <a:p>
          <a:endParaRPr lang="en-US"/>
        </a:p>
      </dgm:t>
    </dgm:pt>
    <dgm:pt modelId="{0F278616-87EC-48A8-B63F-2D363779E6DC}">
      <dgm:prSet/>
      <dgm:spPr/>
      <dgm:t>
        <a:bodyPr/>
        <a:lstStyle/>
        <a:p>
          <a:r>
            <a:rPr lang="en-US" dirty="0"/>
            <a:t>Analysis is opinion based. It’s where you use your source information to formulate your own arguments. </a:t>
          </a:r>
        </a:p>
      </dgm:t>
    </dgm:pt>
    <dgm:pt modelId="{0B60F541-7BA0-498C-A7F1-45D3C1DFBCEA}" type="parTrans" cxnId="{A114A62A-1F5D-4B7F-A2FE-5406F97A0F17}">
      <dgm:prSet/>
      <dgm:spPr/>
      <dgm:t>
        <a:bodyPr/>
        <a:lstStyle/>
        <a:p>
          <a:endParaRPr lang="en-US"/>
        </a:p>
      </dgm:t>
    </dgm:pt>
    <dgm:pt modelId="{9E65EB2B-74EF-4FC1-83EC-38861CC36A22}" type="sibTrans" cxnId="{A114A62A-1F5D-4B7F-A2FE-5406F97A0F17}">
      <dgm:prSet/>
      <dgm:spPr/>
      <dgm:t>
        <a:bodyPr/>
        <a:lstStyle/>
        <a:p>
          <a:endParaRPr lang="en-US"/>
        </a:p>
      </dgm:t>
    </dgm:pt>
    <dgm:pt modelId="{D0208FA1-B28C-4540-A288-CF92B97E3213}" type="pres">
      <dgm:prSet presAssocID="{D45A825F-3B77-4855-9E62-312FF5650F9C}" presName="outerComposite" presStyleCnt="0">
        <dgm:presLayoutVars>
          <dgm:chMax val="5"/>
          <dgm:dir/>
          <dgm:resizeHandles val="exact"/>
        </dgm:presLayoutVars>
      </dgm:prSet>
      <dgm:spPr/>
    </dgm:pt>
    <dgm:pt modelId="{F1FF4819-CEF6-204D-B5E4-1FFBFCB808E2}" type="pres">
      <dgm:prSet presAssocID="{D45A825F-3B77-4855-9E62-312FF5650F9C}" presName="dummyMaxCanvas" presStyleCnt="0">
        <dgm:presLayoutVars/>
      </dgm:prSet>
      <dgm:spPr/>
    </dgm:pt>
    <dgm:pt modelId="{C4C039FB-2677-9143-B4F6-59C6071E976B}" type="pres">
      <dgm:prSet presAssocID="{D45A825F-3B77-4855-9E62-312FF5650F9C}" presName="TwoNodes_1" presStyleLbl="node1" presStyleIdx="0" presStyleCnt="2">
        <dgm:presLayoutVars>
          <dgm:bulletEnabled val="1"/>
        </dgm:presLayoutVars>
      </dgm:prSet>
      <dgm:spPr/>
    </dgm:pt>
    <dgm:pt modelId="{AA351BBD-7924-7F43-B7A5-8373EB46568C}" type="pres">
      <dgm:prSet presAssocID="{D45A825F-3B77-4855-9E62-312FF5650F9C}" presName="TwoNodes_2" presStyleLbl="node1" presStyleIdx="1" presStyleCnt="2">
        <dgm:presLayoutVars>
          <dgm:bulletEnabled val="1"/>
        </dgm:presLayoutVars>
      </dgm:prSet>
      <dgm:spPr/>
    </dgm:pt>
    <dgm:pt modelId="{A964329B-18B8-DF43-8139-C1584D4A874C}" type="pres">
      <dgm:prSet presAssocID="{D45A825F-3B77-4855-9E62-312FF5650F9C}" presName="TwoConn_1-2" presStyleLbl="fgAccFollowNode1" presStyleIdx="0" presStyleCnt="1">
        <dgm:presLayoutVars>
          <dgm:bulletEnabled val="1"/>
        </dgm:presLayoutVars>
      </dgm:prSet>
      <dgm:spPr/>
    </dgm:pt>
    <dgm:pt modelId="{188D74B6-C2FD-FA40-BDBB-DEDA067F8F80}" type="pres">
      <dgm:prSet presAssocID="{D45A825F-3B77-4855-9E62-312FF5650F9C}" presName="TwoNodes_1_text" presStyleLbl="node1" presStyleIdx="1" presStyleCnt="2">
        <dgm:presLayoutVars>
          <dgm:bulletEnabled val="1"/>
        </dgm:presLayoutVars>
      </dgm:prSet>
      <dgm:spPr/>
    </dgm:pt>
    <dgm:pt modelId="{575C5206-5382-AD4F-A873-9EAE73C15ED6}" type="pres">
      <dgm:prSet presAssocID="{D45A825F-3B77-4855-9E62-312FF5650F9C}" presName="TwoNodes_2_text" presStyleLbl="node1" presStyleIdx="1" presStyleCnt="2">
        <dgm:presLayoutVars>
          <dgm:bulletEnabled val="1"/>
        </dgm:presLayoutVars>
      </dgm:prSet>
      <dgm:spPr/>
    </dgm:pt>
  </dgm:ptLst>
  <dgm:cxnLst>
    <dgm:cxn modelId="{57516507-8DE1-3F4E-A1E1-5D7E1C3CCCF1}" type="presOf" srcId="{740C307E-27D1-48B3-9321-E02733D4707E}" destId="{A964329B-18B8-DF43-8139-C1584D4A874C}" srcOrd="0" destOrd="0" presId="urn:microsoft.com/office/officeart/2005/8/layout/vProcess5"/>
    <dgm:cxn modelId="{C3028711-65E8-4E48-AC9B-C4DE1E5F4D2B}" type="presOf" srcId="{D45A825F-3B77-4855-9E62-312FF5650F9C}" destId="{D0208FA1-B28C-4540-A288-CF92B97E3213}" srcOrd="0" destOrd="0" presId="urn:microsoft.com/office/officeart/2005/8/layout/vProcess5"/>
    <dgm:cxn modelId="{A114A62A-1F5D-4B7F-A2FE-5406F97A0F17}" srcId="{D45A825F-3B77-4855-9E62-312FF5650F9C}" destId="{0F278616-87EC-48A8-B63F-2D363779E6DC}" srcOrd="1" destOrd="0" parTransId="{0B60F541-7BA0-498C-A7F1-45D3C1DFBCEA}" sibTransId="{9E65EB2B-74EF-4FC1-83EC-38861CC36A22}"/>
    <dgm:cxn modelId="{BBC24E2D-9100-3446-B779-35A9406625D5}" type="presOf" srcId="{DBA6EAAE-5785-4C6D-A527-83B532119D9B}" destId="{188D74B6-C2FD-FA40-BDBB-DEDA067F8F80}" srcOrd="1" destOrd="0" presId="urn:microsoft.com/office/officeart/2005/8/layout/vProcess5"/>
    <dgm:cxn modelId="{A2FB3185-92AD-544E-8175-8B44F8933A51}" type="presOf" srcId="{0F278616-87EC-48A8-B63F-2D363779E6DC}" destId="{575C5206-5382-AD4F-A873-9EAE73C15ED6}" srcOrd="1" destOrd="0" presId="urn:microsoft.com/office/officeart/2005/8/layout/vProcess5"/>
    <dgm:cxn modelId="{1F6B2995-ECCA-9F44-A6F0-16F77843A3A4}" type="presOf" srcId="{DBA6EAAE-5785-4C6D-A527-83B532119D9B}" destId="{C4C039FB-2677-9143-B4F6-59C6071E976B}" srcOrd="0" destOrd="0" presId="urn:microsoft.com/office/officeart/2005/8/layout/vProcess5"/>
    <dgm:cxn modelId="{C5B5B8D8-3988-44C7-974D-EE7E57FF8F93}" srcId="{D45A825F-3B77-4855-9E62-312FF5650F9C}" destId="{DBA6EAAE-5785-4C6D-A527-83B532119D9B}" srcOrd="0" destOrd="0" parTransId="{BB209E35-CA28-4354-A96E-5DD3196BE574}" sibTransId="{740C307E-27D1-48B3-9321-E02733D4707E}"/>
    <dgm:cxn modelId="{B4D0C4FE-B49D-6F40-919D-31720C2F033A}" type="presOf" srcId="{0F278616-87EC-48A8-B63F-2D363779E6DC}" destId="{AA351BBD-7924-7F43-B7A5-8373EB46568C}" srcOrd="0" destOrd="0" presId="urn:microsoft.com/office/officeart/2005/8/layout/vProcess5"/>
    <dgm:cxn modelId="{BD97971D-5FDB-FA4F-97E6-CE3C4133B2FF}" type="presParOf" srcId="{D0208FA1-B28C-4540-A288-CF92B97E3213}" destId="{F1FF4819-CEF6-204D-B5E4-1FFBFCB808E2}" srcOrd="0" destOrd="0" presId="urn:microsoft.com/office/officeart/2005/8/layout/vProcess5"/>
    <dgm:cxn modelId="{AD554D4D-F0F9-E145-8F5E-DD3A28F66CA1}" type="presParOf" srcId="{D0208FA1-B28C-4540-A288-CF92B97E3213}" destId="{C4C039FB-2677-9143-B4F6-59C6071E976B}" srcOrd="1" destOrd="0" presId="urn:microsoft.com/office/officeart/2005/8/layout/vProcess5"/>
    <dgm:cxn modelId="{63975D87-AADF-AB49-A6BC-32C80658C628}" type="presParOf" srcId="{D0208FA1-B28C-4540-A288-CF92B97E3213}" destId="{AA351BBD-7924-7F43-B7A5-8373EB46568C}" srcOrd="2" destOrd="0" presId="urn:microsoft.com/office/officeart/2005/8/layout/vProcess5"/>
    <dgm:cxn modelId="{932EE85F-5EE2-9140-9B51-847DAEDEA89B}" type="presParOf" srcId="{D0208FA1-B28C-4540-A288-CF92B97E3213}" destId="{A964329B-18B8-DF43-8139-C1584D4A874C}" srcOrd="3" destOrd="0" presId="urn:microsoft.com/office/officeart/2005/8/layout/vProcess5"/>
    <dgm:cxn modelId="{363D390A-7352-2844-866C-C09224F65DB5}" type="presParOf" srcId="{D0208FA1-B28C-4540-A288-CF92B97E3213}" destId="{188D74B6-C2FD-FA40-BDBB-DEDA067F8F80}" srcOrd="4" destOrd="0" presId="urn:microsoft.com/office/officeart/2005/8/layout/vProcess5"/>
    <dgm:cxn modelId="{BA33EF3B-0FF6-6148-8226-7B47A71985EF}" type="presParOf" srcId="{D0208FA1-B28C-4540-A288-CF92B97E3213}" destId="{575C5206-5382-AD4F-A873-9EAE73C15ED6}"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78D1FF-FE9D-4FEB-8F6C-58A8DB32395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7DE91E6-957B-4918-96BA-3A64D2020E50}">
      <dgm:prSet/>
      <dgm:spPr/>
      <dgm:t>
        <a:bodyPr/>
        <a:lstStyle/>
        <a:p>
          <a:r>
            <a:rPr lang="en-US" dirty="0"/>
            <a:t>Analysis helps make your paper your own when you formulate your own argument based on the information.</a:t>
          </a:r>
        </a:p>
      </dgm:t>
    </dgm:pt>
    <dgm:pt modelId="{16BB703D-97BF-48A2-A89A-1A1838167D5A}" type="parTrans" cxnId="{7EAC6445-4E07-47DD-9AC2-F57672AAD2F9}">
      <dgm:prSet/>
      <dgm:spPr/>
      <dgm:t>
        <a:bodyPr/>
        <a:lstStyle/>
        <a:p>
          <a:endParaRPr lang="en-US"/>
        </a:p>
      </dgm:t>
    </dgm:pt>
    <dgm:pt modelId="{715F4EEA-3B11-4981-B067-FAA87A92F2F8}" type="sibTrans" cxnId="{7EAC6445-4E07-47DD-9AC2-F57672AAD2F9}">
      <dgm:prSet/>
      <dgm:spPr/>
      <dgm:t>
        <a:bodyPr/>
        <a:lstStyle/>
        <a:p>
          <a:endParaRPr lang="en-US"/>
        </a:p>
      </dgm:t>
    </dgm:pt>
    <dgm:pt modelId="{92E24884-7165-4A93-B870-4C0CD51F0126}">
      <dgm:prSet/>
      <dgm:spPr/>
      <dgm:t>
        <a:bodyPr/>
        <a:lstStyle/>
        <a:p>
          <a:r>
            <a:rPr lang="en-US"/>
            <a:t>Analysis gives purpose to your writing by taking it beyond reporting information to interpreting the significance of that information. </a:t>
          </a:r>
        </a:p>
      </dgm:t>
    </dgm:pt>
    <dgm:pt modelId="{8A601733-2402-4703-9447-043C6DDE3B19}" type="parTrans" cxnId="{C4B665B6-6023-410C-B982-DA48E1E89F2B}">
      <dgm:prSet/>
      <dgm:spPr/>
      <dgm:t>
        <a:bodyPr/>
        <a:lstStyle/>
        <a:p>
          <a:endParaRPr lang="en-US"/>
        </a:p>
      </dgm:t>
    </dgm:pt>
    <dgm:pt modelId="{5333923D-EBDD-46F1-BD37-90FFF2BF8A9D}" type="sibTrans" cxnId="{C4B665B6-6023-410C-B982-DA48E1E89F2B}">
      <dgm:prSet/>
      <dgm:spPr/>
      <dgm:t>
        <a:bodyPr/>
        <a:lstStyle/>
        <a:p>
          <a:endParaRPr lang="en-US"/>
        </a:p>
      </dgm:t>
    </dgm:pt>
    <dgm:pt modelId="{38CBDE7A-5BB7-4355-86F1-12D40CB0CF3D}">
      <dgm:prSet/>
      <dgm:spPr/>
      <dgm:t>
        <a:bodyPr/>
        <a:lstStyle/>
        <a:p>
          <a:r>
            <a:rPr lang="en-US"/>
            <a:t>Analysis is where you demonstrate what you really understand about your topic.</a:t>
          </a:r>
        </a:p>
      </dgm:t>
    </dgm:pt>
    <dgm:pt modelId="{7E7A6D62-2F30-4A2E-82C8-5B9E72AC6A17}" type="parTrans" cxnId="{80331E7F-D3A6-404C-A7B2-E27366F67A4F}">
      <dgm:prSet/>
      <dgm:spPr/>
      <dgm:t>
        <a:bodyPr/>
        <a:lstStyle/>
        <a:p>
          <a:endParaRPr lang="en-US"/>
        </a:p>
      </dgm:t>
    </dgm:pt>
    <dgm:pt modelId="{89E12484-9677-4619-B7D8-CAF39D46B30C}" type="sibTrans" cxnId="{80331E7F-D3A6-404C-A7B2-E27366F67A4F}">
      <dgm:prSet/>
      <dgm:spPr/>
      <dgm:t>
        <a:bodyPr/>
        <a:lstStyle/>
        <a:p>
          <a:endParaRPr lang="en-US"/>
        </a:p>
      </dgm:t>
    </dgm:pt>
    <dgm:pt modelId="{1FC3FD2E-47C3-417B-A136-C657074A3114}">
      <dgm:prSet/>
      <dgm:spPr/>
      <dgm:t>
        <a:bodyPr/>
        <a:lstStyle/>
        <a:p>
          <a:r>
            <a:rPr lang="en-US"/>
            <a:t>Analysis applies critical thinking skills and shows your reader what can be done with the information you have collected. </a:t>
          </a:r>
        </a:p>
      </dgm:t>
    </dgm:pt>
    <dgm:pt modelId="{9C166EC5-9076-4FEA-85D1-D33BC2AB58DF}" type="parTrans" cxnId="{F990D9E5-B605-4BAC-8D84-B7CCA6696EFF}">
      <dgm:prSet/>
      <dgm:spPr/>
      <dgm:t>
        <a:bodyPr/>
        <a:lstStyle/>
        <a:p>
          <a:endParaRPr lang="en-US"/>
        </a:p>
      </dgm:t>
    </dgm:pt>
    <dgm:pt modelId="{F7159DBE-45D1-44AF-B0DF-A90060EA0ECD}" type="sibTrans" cxnId="{F990D9E5-B605-4BAC-8D84-B7CCA6696EFF}">
      <dgm:prSet/>
      <dgm:spPr/>
      <dgm:t>
        <a:bodyPr/>
        <a:lstStyle/>
        <a:p>
          <a:endParaRPr lang="en-US"/>
        </a:p>
      </dgm:t>
    </dgm:pt>
    <dgm:pt modelId="{06A7C441-76EB-A44C-ABFA-D4933E6CD307}" type="pres">
      <dgm:prSet presAssocID="{8378D1FF-FE9D-4FEB-8F6C-58A8DB323953}" presName="diagram" presStyleCnt="0">
        <dgm:presLayoutVars>
          <dgm:dir/>
          <dgm:resizeHandles val="exact"/>
        </dgm:presLayoutVars>
      </dgm:prSet>
      <dgm:spPr/>
    </dgm:pt>
    <dgm:pt modelId="{41487C2A-7FEF-D242-A15A-C9FB862C7475}" type="pres">
      <dgm:prSet presAssocID="{17DE91E6-957B-4918-96BA-3A64D2020E50}" presName="node" presStyleLbl="node1" presStyleIdx="0" presStyleCnt="4">
        <dgm:presLayoutVars>
          <dgm:bulletEnabled val="1"/>
        </dgm:presLayoutVars>
      </dgm:prSet>
      <dgm:spPr/>
    </dgm:pt>
    <dgm:pt modelId="{8D2B52A1-1A2E-454C-9D49-2B1E361783EE}" type="pres">
      <dgm:prSet presAssocID="{715F4EEA-3B11-4981-B067-FAA87A92F2F8}" presName="sibTrans" presStyleCnt="0"/>
      <dgm:spPr/>
    </dgm:pt>
    <dgm:pt modelId="{EB46E7E7-3DDF-E04B-B8A5-2D7CC1475ECA}" type="pres">
      <dgm:prSet presAssocID="{92E24884-7165-4A93-B870-4C0CD51F0126}" presName="node" presStyleLbl="node1" presStyleIdx="1" presStyleCnt="4">
        <dgm:presLayoutVars>
          <dgm:bulletEnabled val="1"/>
        </dgm:presLayoutVars>
      </dgm:prSet>
      <dgm:spPr/>
    </dgm:pt>
    <dgm:pt modelId="{676FF090-DD76-7C44-85AE-1A2DFDDAC15C}" type="pres">
      <dgm:prSet presAssocID="{5333923D-EBDD-46F1-BD37-90FFF2BF8A9D}" presName="sibTrans" presStyleCnt="0"/>
      <dgm:spPr/>
    </dgm:pt>
    <dgm:pt modelId="{0DD05407-6BF7-2A40-B88D-5FBC531D615E}" type="pres">
      <dgm:prSet presAssocID="{38CBDE7A-5BB7-4355-86F1-12D40CB0CF3D}" presName="node" presStyleLbl="node1" presStyleIdx="2" presStyleCnt="4">
        <dgm:presLayoutVars>
          <dgm:bulletEnabled val="1"/>
        </dgm:presLayoutVars>
      </dgm:prSet>
      <dgm:spPr/>
    </dgm:pt>
    <dgm:pt modelId="{DB2C457B-2325-5D48-B1B9-5E48A9D5FDE1}" type="pres">
      <dgm:prSet presAssocID="{89E12484-9677-4619-B7D8-CAF39D46B30C}" presName="sibTrans" presStyleCnt="0"/>
      <dgm:spPr/>
    </dgm:pt>
    <dgm:pt modelId="{21F3A81D-E54A-AA40-9277-9D5E4E4E9543}" type="pres">
      <dgm:prSet presAssocID="{1FC3FD2E-47C3-417B-A136-C657074A3114}" presName="node" presStyleLbl="node1" presStyleIdx="3" presStyleCnt="4">
        <dgm:presLayoutVars>
          <dgm:bulletEnabled val="1"/>
        </dgm:presLayoutVars>
      </dgm:prSet>
      <dgm:spPr/>
    </dgm:pt>
  </dgm:ptLst>
  <dgm:cxnLst>
    <dgm:cxn modelId="{6096DF16-6697-3C42-B1BA-6F65A64375F5}" type="presOf" srcId="{38CBDE7A-5BB7-4355-86F1-12D40CB0CF3D}" destId="{0DD05407-6BF7-2A40-B88D-5FBC531D615E}" srcOrd="0" destOrd="0" presId="urn:microsoft.com/office/officeart/2005/8/layout/default"/>
    <dgm:cxn modelId="{AD6EFA1B-9294-0842-BC5D-2CAA429739A9}" type="presOf" srcId="{1FC3FD2E-47C3-417B-A136-C657074A3114}" destId="{21F3A81D-E54A-AA40-9277-9D5E4E4E9543}" srcOrd="0" destOrd="0" presId="urn:microsoft.com/office/officeart/2005/8/layout/default"/>
    <dgm:cxn modelId="{7EAC6445-4E07-47DD-9AC2-F57672AAD2F9}" srcId="{8378D1FF-FE9D-4FEB-8F6C-58A8DB323953}" destId="{17DE91E6-957B-4918-96BA-3A64D2020E50}" srcOrd="0" destOrd="0" parTransId="{16BB703D-97BF-48A2-A89A-1A1838167D5A}" sibTransId="{715F4EEA-3B11-4981-B067-FAA87A92F2F8}"/>
    <dgm:cxn modelId="{9FBB725F-F3DB-6646-B9F6-FE43601B30AD}" type="presOf" srcId="{92E24884-7165-4A93-B870-4C0CD51F0126}" destId="{EB46E7E7-3DDF-E04B-B8A5-2D7CC1475ECA}" srcOrd="0" destOrd="0" presId="urn:microsoft.com/office/officeart/2005/8/layout/default"/>
    <dgm:cxn modelId="{80331E7F-D3A6-404C-A7B2-E27366F67A4F}" srcId="{8378D1FF-FE9D-4FEB-8F6C-58A8DB323953}" destId="{38CBDE7A-5BB7-4355-86F1-12D40CB0CF3D}" srcOrd="2" destOrd="0" parTransId="{7E7A6D62-2F30-4A2E-82C8-5B9E72AC6A17}" sibTransId="{89E12484-9677-4619-B7D8-CAF39D46B30C}"/>
    <dgm:cxn modelId="{172D779E-88F1-7742-BFC0-02348A66BB24}" type="presOf" srcId="{8378D1FF-FE9D-4FEB-8F6C-58A8DB323953}" destId="{06A7C441-76EB-A44C-ABFA-D4933E6CD307}" srcOrd="0" destOrd="0" presId="urn:microsoft.com/office/officeart/2005/8/layout/default"/>
    <dgm:cxn modelId="{C4B665B6-6023-410C-B982-DA48E1E89F2B}" srcId="{8378D1FF-FE9D-4FEB-8F6C-58A8DB323953}" destId="{92E24884-7165-4A93-B870-4C0CD51F0126}" srcOrd="1" destOrd="0" parTransId="{8A601733-2402-4703-9447-043C6DDE3B19}" sibTransId="{5333923D-EBDD-46F1-BD37-90FFF2BF8A9D}"/>
    <dgm:cxn modelId="{87EC8FBB-296F-774E-8311-D9B73CA8F450}" type="presOf" srcId="{17DE91E6-957B-4918-96BA-3A64D2020E50}" destId="{41487C2A-7FEF-D242-A15A-C9FB862C7475}" srcOrd="0" destOrd="0" presId="urn:microsoft.com/office/officeart/2005/8/layout/default"/>
    <dgm:cxn modelId="{F990D9E5-B605-4BAC-8D84-B7CCA6696EFF}" srcId="{8378D1FF-FE9D-4FEB-8F6C-58A8DB323953}" destId="{1FC3FD2E-47C3-417B-A136-C657074A3114}" srcOrd="3" destOrd="0" parTransId="{9C166EC5-9076-4FEA-85D1-D33BC2AB58DF}" sibTransId="{F7159DBE-45D1-44AF-B0DF-A90060EA0ECD}"/>
    <dgm:cxn modelId="{ED820CDE-0A0D-CC48-BDA0-97269762DF5D}" type="presParOf" srcId="{06A7C441-76EB-A44C-ABFA-D4933E6CD307}" destId="{41487C2A-7FEF-D242-A15A-C9FB862C7475}" srcOrd="0" destOrd="0" presId="urn:microsoft.com/office/officeart/2005/8/layout/default"/>
    <dgm:cxn modelId="{F4E2305C-0D6D-A54A-820D-A66EBC6E24E5}" type="presParOf" srcId="{06A7C441-76EB-A44C-ABFA-D4933E6CD307}" destId="{8D2B52A1-1A2E-454C-9D49-2B1E361783EE}" srcOrd="1" destOrd="0" presId="urn:microsoft.com/office/officeart/2005/8/layout/default"/>
    <dgm:cxn modelId="{10DA9222-5EF9-474C-AEA3-7C87B2D6DC64}" type="presParOf" srcId="{06A7C441-76EB-A44C-ABFA-D4933E6CD307}" destId="{EB46E7E7-3DDF-E04B-B8A5-2D7CC1475ECA}" srcOrd="2" destOrd="0" presId="urn:microsoft.com/office/officeart/2005/8/layout/default"/>
    <dgm:cxn modelId="{2BC3C4AC-ED06-AC4C-807B-040730471892}" type="presParOf" srcId="{06A7C441-76EB-A44C-ABFA-D4933E6CD307}" destId="{676FF090-DD76-7C44-85AE-1A2DFDDAC15C}" srcOrd="3" destOrd="0" presId="urn:microsoft.com/office/officeart/2005/8/layout/default"/>
    <dgm:cxn modelId="{321594ED-14F5-E84F-8A16-488F26A8034E}" type="presParOf" srcId="{06A7C441-76EB-A44C-ABFA-D4933E6CD307}" destId="{0DD05407-6BF7-2A40-B88D-5FBC531D615E}" srcOrd="4" destOrd="0" presId="urn:microsoft.com/office/officeart/2005/8/layout/default"/>
    <dgm:cxn modelId="{B7D84C42-3489-BA45-AEA4-C583DCFDF8CD}" type="presParOf" srcId="{06A7C441-76EB-A44C-ABFA-D4933E6CD307}" destId="{DB2C457B-2325-5D48-B1B9-5E48A9D5FDE1}" srcOrd="5" destOrd="0" presId="urn:microsoft.com/office/officeart/2005/8/layout/default"/>
    <dgm:cxn modelId="{A4F14159-E0EF-9045-A978-1E69C3811860}" type="presParOf" srcId="{06A7C441-76EB-A44C-ABFA-D4933E6CD307}" destId="{21F3A81D-E54A-AA40-9277-9D5E4E4E954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A3C5AD-82C4-417F-9160-C225653167F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757AAE8-95CA-48C9-AF10-4A3B0CBF9CCD}">
      <dgm:prSet/>
      <dgm:spPr/>
      <dgm:t>
        <a:bodyPr/>
        <a:lstStyle/>
        <a:p>
          <a:r>
            <a:rPr lang="en-US"/>
            <a:t>Interpreting</a:t>
          </a:r>
        </a:p>
      </dgm:t>
    </dgm:pt>
    <dgm:pt modelId="{DBB857FD-BCA3-4AD7-B8D0-7F9B3815380E}" type="parTrans" cxnId="{CF18DC98-CCA5-483C-8E3D-78B62F7DEA64}">
      <dgm:prSet/>
      <dgm:spPr/>
      <dgm:t>
        <a:bodyPr/>
        <a:lstStyle/>
        <a:p>
          <a:endParaRPr lang="en-US"/>
        </a:p>
      </dgm:t>
    </dgm:pt>
    <dgm:pt modelId="{E5057BAF-12B8-4A98-9E32-9E9154C24058}" type="sibTrans" cxnId="{CF18DC98-CCA5-483C-8E3D-78B62F7DEA64}">
      <dgm:prSet/>
      <dgm:spPr/>
      <dgm:t>
        <a:bodyPr/>
        <a:lstStyle/>
        <a:p>
          <a:endParaRPr lang="en-US"/>
        </a:p>
      </dgm:t>
    </dgm:pt>
    <dgm:pt modelId="{8D01D1C1-DA19-4E13-A8F1-C8B2A0A252B2}">
      <dgm:prSet/>
      <dgm:spPr/>
      <dgm:t>
        <a:bodyPr/>
        <a:lstStyle/>
        <a:p>
          <a:r>
            <a:rPr lang="en-US"/>
            <a:t>Linking</a:t>
          </a:r>
        </a:p>
      </dgm:t>
    </dgm:pt>
    <dgm:pt modelId="{6E13C9E7-EDCC-4141-A629-37F0C0479CC3}" type="parTrans" cxnId="{A4ECF4ED-76A0-4A0B-8D22-B3E2E5420A7D}">
      <dgm:prSet/>
      <dgm:spPr/>
      <dgm:t>
        <a:bodyPr/>
        <a:lstStyle/>
        <a:p>
          <a:endParaRPr lang="en-US"/>
        </a:p>
      </dgm:t>
    </dgm:pt>
    <dgm:pt modelId="{D771F1D0-B6B1-438D-A18D-775F56E766BC}" type="sibTrans" cxnId="{A4ECF4ED-76A0-4A0B-8D22-B3E2E5420A7D}">
      <dgm:prSet/>
      <dgm:spPr/>
      <dgm:t>
        <a:bodyPr/>
        <a:lstStyle/>
        <a:p>
          <a:endParaRPr lang="en-US"/>
        </a:p>
      </dgm:t>
    </dgm:pt>
    <dgm:pt modelId="{A1D0CE2F-1CE0-423D-A47E-A4DEB353607F}">
      <dgm:prSet/>
      <dgm:spPr/>
      <dgm:t>
        <a:bodyPr/>
        <a:lstStyle/>
        <a:p>
          <a:r>
            <a:rPr lang="en-US"/>
            <a:t>Arguing</a:t>
          </a:r>
        </a:p>
      </dgm:t>
    </dgm:pt>
    <dgm:pt modelId="{A1289AD7-3920-4451-BA2D-F0E6189020EE}" type="parTrans" cxnId="{8A285DB3-8241-4B93-9981-808FAB988FD5}">
      <dgm:prSet/>
      <dgm:spPr/>
      <dgm:t>
        <a:bodyPr/>
        <a:lstStyle/>
        <a:p>
          <a:endParaRPr lang="en-US"/>
        </a:p>
      </dgm:t>
    </dgm:pt>
    <dgm:pt modelId="{E19BAE95-4AA3-4C2B-868E-A99A0E60B5B8}" type="sibTrans" cxnId="{8A285DB3-8241-4B93-9981-808FAB988FD5}">
      <dgm:prSet/>
      <dgm:spPr/>
      <dgm:t>
        <a:bodyPr/>
        <a:lstStyle/>
        <a:p>
          <a:endParaRPr lang="en-US"/>
        </a:p>
      </dgm:t>
    </dgm:pt>
    <dgm:pt modelId="{8BDD538F-A5C0-41BC-A4C2-0E0947B46CA1}">
      <dgm:prSet/>
      <dgm:spPr/>
      <dgm:t>
        <a:bodyPr/>
        <a:lstStyle/>
        <a:p>
          <a:r>
            <a:rPr lang="en-US"/>
            <a:t>Recommending</a:t>
          </a:r>
        </a:p>
      </dgm:t>
    </dgm:pt>
    <dgm:pt modelId="{91F836F1-68FE-4FCD-BA28-1E705EB0C029}" type="parTrans" cxnId="{0A9FAB6E-CD0F-43F3-BE7D-D88DAB5E5CEC}">
      <dgm:prSet/>
      <dgm:spPr/>
      <dgm:t>
        <a:bodyPr/>
        <a:lstStyle/>
        <a:p>
          <a:endParaRPr lang="en-US"/>
        </a:p>
      </dgm:t>
    </dgm:pt>
    <dgm:pt modelId="{C556A27D-F3E5-4BEF-A66F-FC5736335553}" type="sibTrans" cxnId="{0A9FAB6E-CD0F-43F3-BE7D-D88DAB5E5CEC}">
      <dgm:prSet/>
      <dgm:spPr/>
      <dgm:t>
        <a:bodyPr/>
        <a:lstStyle/>
        <a:p>
          <a:endParaRPr lang="en-US"/>
        </a:p>
      </dgm:t>
    </dgm:pt>
    <dgm:pt modelId="{3B6D8057-15AB-489E-83C2-B22D6F21499C}">
      <dgm:prSet/>
      <dgm:spPr/>
      <dgm:t>
        <a:bodyPr/>
        <a:lstStyle/>
        <a:p>
          <a:r>
            <a:rPr lang="en-US"/>
            <a:t>Labeling</a:t>
          </a:r>
        </a:p>
      </dgm:t>
    </dgm:pt>
    <dgm:pt modelId="{04352EEE-CA42-4602-A700-BD0954162840}" type="parTrans" cxnId="{2998B0E5-B959-4F58-969B-2DE513B9A975}">
      <dgm:prSet/>
      <dgm:spPr/>
      <dgm:t>
        <a:bodyPr/>
        <a:lstStyle/>
        <a:p>
          <a:endParaRPr lang="en-US"/>
        </a:p>
      </dgm:t>
    </dgm:pt>
    <dgm:pt modelId="{915C0ED7-21EC-41A4-98A7-D30F69A1302B}" type="sibTrans" cxnId="{2998B0E5-B959-4F58-969B-2DE513B9A975}">
      <dgm:prSet/>
      <dgm:spPr/>
      <dgm:t>
        <a:bodyPr/>
        <a:lstStyle/>
        <a:p>
          <a:endParaRPr lang="en-US"/>
        </a:p>
      </dgm:t>
    </dgm:pt>
    <dgm:pt modelId="{01091964-825F-4658-9A0B-CDA703112262}">
      <dgm:prSet/>
      <dgm:spPr/>
      <dgm:t>
        <a:bodyPr/>
        <a:lstStyle/>
        <a:p>
          <a:r>
            <a:rPr lang="en-US"/>
            <a:t>Predicting</a:t>
          </a:r>
        </a:p>
      </dgm:t>
    </dgm:pt>
    <dgm:pt modelId="{D7C93DB6-50DF-4F8F-ABE2-53A8C9549FD1}" type="parTrans" cxnId="{7AE27224-5455-49A2-8FFD-189051D02CF8}">
      <dgm:prSet/>
      <dgm:spPr/>
      <dgm:t>
        <a:bodyPr/>
        <a:lstStyle/>
        <a:p>
          <a:endParaRPr lang="en-US"/>
        </a:p>
      </dgm:t>
    </dgm:pt>
    <dgm:pt modelId="{CC5185B4-E5AE-4AD4-8D7D-3B2C3F03EBF5}" type="sibTrans" cxnId="{7AE27224-5455-49A2-8FFD-189051D02CF8}">
      <dgm:prSet/>
      <dgm:spPr/>
      <dgm:t>
        <a:bodyPr/>
        <a:lstStyle/>
        <a:p>
          <a:endParaRPr lang="en-US"/>
        </a:p>
      </dgm:t>
    </dgm:pt>
    <dgm:pt modelId="{7AB4CF89-4642-4FC6-B19A-E911CB418E29}">
      <dgm:prSet/>
      <dgm:spPr/>
      <dgm:t>
        <a:bodyPr/>
        <a:lstStyle/>
        <a:p>
          <a:r>
            <a:rPr lang="en-US"/>
            <a:t>Tracing</a:t>
          </a:r>
        </a:p>
      </dgm:t>
    </dgm:pt>
    <dgm:pt modelId="{DAB6E912-FD20-484F-BAA5-9611BCE2B831}" type="parTrans" cxnId="{E1044344-9CAB-469A-A86C-ECF5E220B51A}">
      <dgm:prSet/>
      <dgm:spPr/>
      <dgm:t>
        <a:bodyPr/>
        <a:lstStyle/>
        <a:p>
          <a:endParaRPr lang="en-US"/>
        </a:p>
      </dgm:t>
    </dgm:pt>
    <dgm:pt modelId="{F96EE339-8188-4169-B307-3DA8F09DF079}" type="sibTrans" cxnId="{E1044344-9CAB-469A-A86C-ECF5E220B51A}">
      <dgm:prSet/>
      <dgm:spPr/>
      <dgm:t>
        <a:bodyPr/>
        <a:lstStyle/>
        <a:p>
          <a:endParaRPr lang="en-US"/>
        </a:p>
      </dgm:t>
    </dgm:pt>
    <dgm:pt modelId="{C5740138-7129-4B82-AE60-35CDDB4B0D85}">
      <dgm:prSet/>
      <dgm:spPr/>
      <dgm:t>
        <a:bodyPr/>
        <a:lstStyle/>
        <a:p>
          <a:r>
            <a:rPr lang="en-US"/>
            <a:t>Comparing</a:t>
          </a:r>
        </a:p>
      </dgm:t>
    </dgm:pt>
    <dgm:pt modelId="{D21CC51C-3B59-4195-B00A-0CC17B01A1B8}" type="parTrans" cxnId="{70FB3F53-6A36-4064-8794-8A85607E0AC5}">
      <dgm:prSet/>
      <dgm:spPr/>
      <dgm:t>
        <a:bodyPr/>
        <a:lstStyle/>
        <a:p>
          <a:endParaRPr lang="en-US"/>
        </a:p>
      </dgm:t>
    </dgm:pt>
    <dgm:pt modelId="{6B0CB890-1E87-4F19-8A63-54D132696AB5}" type="sibTrans" cxnId="{70FB3F53-6A36-4064-8794-8A85607E0AC5}">
      <dgm:prSet/>
      <dgm:spPr/>
      <dgm:t>
        <a:bodyPr/>
        <a:lstStyle/>
        <a:p>
          <a:endParaRPr lang="en-US"/>
        </a:p>
      </dgm:t>
    </dgm:pt>
    <dgm:pt modelId="{87FF177C-8437-419D-96E0-F9AAF920D1AA}">
      <dgm:prSet/>
      <dgm:spPr/>
      <dgm:t>
        <a:bodyPr/>
        <a:lstStyle/>
        <a:p>
          <a:r>
            <a:rPr lang="en-US" dirty="0"/>
            <a:t>Contrasting</a:t>
          </a:r>
        </a:p>
      </dgm:t>
    </dgm:pt>
    <dgm:pt modelId="{92BCB9EA-CF8C-42C2-A1F1-5ED1D24E5FA2}" type="parTrans" cxnId="{D1B1E194-4090-46ED-B7A5-816F0C0ACF4E}">
      <dgm:prSet/>
      <dgm:spPr/>
      <dgm:t>
        <a:bodyPr/>
        <a:lstStyle/>
        <a:p>
          <a:endParaRPr lang="en-US"/>
        </a:p>
      </dgm:t>
    </dgm:pt>
    <dgm:pt modelId="{036D7288-144B-40F2-B97C-5634E433C8D6}" type="sibTrans" cxnId="{D1B1E194-4090-46ED-B7A5-816F0C0ACF4E}">
      <dgm:prSet/>
      <dgm:spPr/>
      <dgm:t>
        <a:bodyPr/>
        <a:lstStyle/>
        <a:p>
          <a:endParaRPr lang="en-US"/>
        </a:p>
      </dgm:t>
    </dgm:pt>
    <dgm:pt modelId="{7B2DB68E-87C7-6347-A68F-710319EA6694}">
      <dgm:prSet/>
      <dgm:spPr/>
      <dgm:t>
        <a:bodyPr/>
        <a:lstStyle/>
        <a:p>
          <a:r>
            <a:rPr lang="en-US" dirty="0"/>
            <a:t>Questioning</a:t>
          </a:r>
        </a:p>
      </dgm:t>
    </dgm:pt>
    <dgm:pt modelId="{83CE8091-F478-034A-831B-B1AFB3F1C4BF}" type="parTrans" cxnId="{619CC87D-EB91-AF48-9892-6065B09ABDAD}">
      <dgm:prSet/>
      <dgm:spPr/>
      <dgm:t>
        <a:bodyPr/>
        <a:lstStyle/>
        <a:p>
          <a:endParaRPr lang="en-US"/>
        </a:p>
      </dgm:t>
    </dgm:pt>
    <dgm:pt modelId="{FE946C70-74BA-F749-975C-3F36DF4A895C}" type="sibTrans" cxnId="{619CC87D-EB91-AF48-9892-6065B09ABDAD}">
      <dgm:prSet/>
      <dgm:spPr/>
    </dgm:pt>
    <dgm:pt modelId="{86EE3EDF-0D4C-0F48-B45A-0D89EB7545FA}">
      <dgm:prSet/>
      <dgm:spPr/>
      <dgm:t>
        <a:bodyPr/>
        <a:lstStyle/>
        <a:p>
          <a:r>
            <a:rPr lang="en-US" dirty="0"/>
            <a:t>Responding</a:t>
          </a:r>
        </a:p>
      </dgm:t>
    </dgm:pt>
    <dgm:pt modelId="{D0D31ACC-CD10-1E4A-B437-8385C1BC7890}" type="parTrans" cxnId="{B6853BE0-D542-6442-BF04-B5BDADD2058E}">
      <dgm:prSet/>
      <dgm:spPr/>
      <dgm:t>
        <a:bodyPr/>
        <a:lstStyle/>
        <a:p>
          <a:endParaRPr lang="en-US"/>
        </a:p>
      </dgm:t>
    </dgm:pt>
    <dgm:pt modelId="{87286F51-7D97-F84F-9A9A-0A8AFEA6B3D2}" type="sibTrans" cxnId="{B6853BE0-D542-6442-BF04-B5BDADD2058E}">
      <dgm:prSet/>
      <dgm:spPr/>
      <dgm:t>
        <a:bodyPr/>
        <a:lstStyle/>
        <a:p>
          <a:endParaRPr lang="en-US"/>
        </a:p>
      </dgm:t>
    </dgm:pt>
    <dgm:pt modelId="{BDD4CED8-46A9-CD46-9C83-4D60B4E4EF65}">
      <dgm:prSet/>
      <dgm:spPr/>
      <dgm:t>
        <a:bodyPr/>
        <a:lstStyle/>
        <a:p>
          <a:r>
            <a:rPr lang="en-US" dirty="0"/>
            <a:t>Critiquing</a:t>
          </a:r>
        </a:p>
      </dgm:t>
    </dgm:pt>
    <dgm:pt modelId="{669F9C9F-5091-8A46-BE2B-DFB1F01C2062}" type="parTrans" cxnId="{62486226-4397-2841-94CB-7151A847D0B4}">
      <dgm:prSet/>
      <dgm:spPr/>
      <dgm:t>
        <a:bodyPr/>
        <a:lstStyle/>
        <a:p>
          <a:endParaRPr lang="en-US"/>
        </a:p>
      </dgm:t>
    </dgm:pt>
    <dgm:pt modelId="{602FB894-C7EE-6443-B972-97B9BF01B237}" type="sibTrans" cxnId="{62486226-4397-2841-94CB-7151A847D0B4}">
      <dgm:prSet/>
      <dgm:spPr/>
      <dgm:t>
        <a:bodyPr/>
        <a:lstStyle/>
        <a:p>
          <a:endParaRPr lang="en-US"/>
        </a:p>
      </dgm:t>
    </dgm:pt>
    <dgm:pt modelId="{D3517554-60F7-F645-937D-6E14316D955E}" type="pres">
      <dgm:prSet presAssocID="{4FA3C5AD-82C4-417F-9160-C225653167FB}" presName="diagram" presStyleCnt="0">
        <dgm:presLayoutVars>
          <dgm:dir/>
          <dgm:resizeHandles val="exact"/>
        </dgm:presLayoutVars>
      </dgm:prSet>
      <dgm:spPr/>
    </dgm:pt>
    <dgm:pt modelId="{A0B3E938-30AD-5B4D-9974-5C785A258A50}" type="pres">
      <dgm:prSet presAssocID="{E757AAE8-95CA-48C9-AF10-4A3B0CBF9CCD}" presName="node" presStyleLbl="node1" presStyleIdx="0" presStyleCnt="12">
        <dgm:presLayoutVars>
          <dgm:bulletEnabled val="1"/>
        </dgm:presLayoutVars>
      </dgm:prSet>
      <dgm:spPr/>
    </dgm:pt>
    <dgm:pt modelId="{815A9084-BD7E-3D42-97C9-BC3DBD256B1E}" type="pres">
      <dgm:prSet presAssocID="{E5057BAF-12B8-4A98-9E32-9E9154C24058}" presName="sibTrans" presStyleCnt="0"/>
      <dgm:spPr/>
    </dgm:pt>
    <dgm:pt modelId="{A613E55D-A25F-6247-883F-C2AAD809ADFB}" type="pres">
      <dgm:prSet presAssocID="{8D01D1C1-DA19-4E13-A8F1-C8B2A0A252B2}" presName="node" presStyleLbl="node1" presStyleIdx="1" presStyleCnt="12">
        <dgm:presLayoutVars>
          <dgm:bulletEnabled val="1"/>
        </dgm:presLayoutVars>
      </dgm:prSet>
      <dgm:spPr/>
    </dgm:pt>
    <dgm:pt modelId="{F297E554-82F4-D645-9B77-12251DFF6DD7}" type="pres">
      <dgm:prSet presAssocID="{D771F1D0-B6B1-438D-A18D-775F56E766BC}" presName="sibTrans" presStyleCnt="0"/>
      <dgm:spPr/>
    </dgm:pt>
    <dgm:pt modelId="{D594813E-03BE-FE44-9DCB-6D687C790407}" type="pres">
      <dgm:prSet presAssocID="{A1D0CE2F-1CE0-423D-A47E-A4DEB353607F}" presName="node" presStyleLbl="node1" presStyleIdx="2" presStyleCnt="12">
        <dgm:presLayoutVars>
          <dgm:bulletEnabled val="1"/>
        </dgm:presLayoutVars>
      </dgm:prSet>
      <dgm:spPr/>
    </dgm:pt>
    <dgm:pt modelId="{34088B1F-33F9-DD48-A2DF-F810D50C9B60}" type="pres">
      <dgm:prSet presAssocID="{E19BAE95-4AA3-4C2B-868E-A99A0E60B5B8}" presName="sibTrans" presStyleCnt="0"/>
      <dgm:spPr/>
    </dgm:pt>
    <dgm:pt modelId="{91306E4A-3BB2-FE48-A2E7-E964DDA923E9}" type="pres">
      <dgm:prSet presAssocID="{8BDD538F-A5C0-41BC-A4C2-0E0947B46CA1}" presName="node" presStyleLbl="node1" presStyleIdx="3" presStyleCnt="12">
        <dgm:presLayoutVars>
          <dgm:bulletEnabled val="1"/>
        </dgm:presLayoutVars>
      </dgm:prSet>
      <dgm:spPr/>
    </dgm:pt>
    <dgm:pt modelId="{526A6EBE-E3DF-AD40-A052-A70D19672FE5}" type="pres">
      <dgm:prSet presAssocID="{C556A27D-F3E5-4BEF-A66F-FC5736335553}" presName="sibTrans" presStyleCnt="0"/>
      <dgm:spPr/>
    </dgm:pt>
    <dgm:pt modelId="{5561A7C0-4A42-3D48-A0E4-E6056752540B}" type="pres">
      <dgm:prSet presAssocID="{3B6D8057-15AB-489E-83C2-B22D6F21499C}" presName="node" presStyleLbl="node1" presStyleIdx="4" presStyleCnt="12">
        <dgm:presLayoutVars>
          <dgm:bulletEnabled val="1"/>
        </dgm:presLayoutVars>
      </dgm:prSet>
      <dgm:spPr/>
    </dgm:pt>
    <dgm:pt modelId="{6F1F9854-9239-2D4D-9752-622536B5E3ED}" type="pres">
      <dgm:prSet presAssocID="{915C0ED7-21EC-41A4-98A7-D30F69A1302B}" presName="sibTrans" presStyleCnt="0"/>
      <dgm:spPr/>
    </dgm:pt>
    <dgm:pt modelId="{08ECC1AF-D195-B14B-AB95-01B15A3B3945}" type="pres">
      <dgm:prSet presAssocID="{01091964-825F-4658-9A0B-CDA703112262}" presName="node" presStyleLbl="node1" presStyleIdx="5" presStyleCnt="12">
        <dgm:presLayoutVars>
          <dgm:bulletEnabled val="1"/>
        </dgm:presLayoutVars>
      </dgm:prSet>
      <dgm:spPr/>
    </dgm:pt>
    <dgm:pt modelId="{9EA021A7-0DF9-6349-BF22-C99C2083A4BF}" type="pres">
      <dgm:prSet presAssocID="{CC5185B4-E5AE-4AD4-8D7D-3B2C3F03EBF5}" presName="sibTrans" presStyleCnt="0"/>
      <dgm:spPr/>
    </dgm:pt>
    <dgm:pt modelId="{4F7D981C-9050-0843-95AA-5F9AE6C5F009}" type="pres">
      <dgm:prSet presAssocID="{7AB4CF89-4642-4FC6-B19A-E911CB418E29}" presName="node" presStyleLbl="node1" presStyleIdx="6" presStyleCnt="12">
        <dgm:presLayoutVars>
          <dgm:bulletEnabled val="1"/>
        </dgm:presLayoutVars>
      </dgm:prSet>
      <dgm:spPr/>
    </dgm:pt>
    <dgm:pt modelId="{278D437C-B33F-BB47-BF9D-D41A9CE6A917}" type="pres">
      <dgm:prSet presAssocID="{F96EE339-8188-4169-B307-3DA8F09DF079}" presName="sibTrans" presStyleCnt="0"/>
      <dgm:spPr/>
    </dgm:pt>
    <dgm:pt modelId="{AA2129CC-400A-A24B-9671-A611DFA718B9}" type="pres">
      <dgm:prSet presAssocID="{C5740138-7129-4B82-AE60-35CDDB4B0D85}" presName="node" presStyleLbl="node1" presStyleIdx="7" presStyleCnt="12">
        <dgm:presLayoutVars>
          <dgm:bulletEnabled val="1"/>
        </dgm:presLayoutVars>
      </dgm:prSet>
      <dgm:spPr/>
    </dgm:pt>
    <dgm:pt modelId="{DBD3C569-9502-E644-9F5B-EB440C95DEB9}" type="pres">
      <dgm:prSet presAssocID="{6B0CB890-1E87-4F19-8A63-54D132696AB5}" presName="sibTrans" presStyleCnt="0"/>
      <dgm:spPr/>
    </dgm:pt>
    <dgm:pt modelId="{19F139FD-FFE8-E640-B5F7-CD66CEC23AD3}" type="pres">
      <dgm:prSet presAssocID="{87FF177C-8437-419D-96E0-F9AAF920D1AA}" presName="node" presStyleLbl="node1" presStyleIdx="8" presStyleCnt="12">
        <dgm:presLayoutVars>
          <dgm:bulletEnabled val="1"/>
        </dgm:presLayoutVars>
      </dgm:prSet>
      <dgm:spPr/>
    </dgm:pt>
    <dgm:pt modelId="{8BE2B225-BD52-5541-932D-3B51E99CE70A}" type="pres">
      <dgm:prSet presAssocID="{036D7288-144B-40F2-B97C-5634E433C8D6}" presName="sibTrans" presStyleCnt="0"/>
      <dgm:spPr/>
    </dgm:pt>
    <dgm:pt modelId="{6C684AA9-D065-7B44-98EA-1E5643E90982}" type="pres">
      <dgm:prSet presAssocID="{7B2DB68E-87C7-6347-A68F-710319EA6694}" presName="node" presStyleLbl="node1" presStyleIdx="9" presStyleCnt="12">
        <dgm:presLayoutVars>
          <dgm:bulletEnabled val="1"/>
        </dgm:presLayoutVars>
      </dgm:prSet>
      <dgm:spPr/>
    </dgm:pt>
    <dgm:pt modelId="{42EE9C22-7115-A74D-9CC6-F1140D77ACD4}" type="pres">
      <dgm:prSet presAssocID="{FE946C70-74BA-F749-975C-3F36DF4A895C}" presName="sibTrans" presStyleCnt="0"/>
      <dgm:spPr/>
    </dgm:pt>
    <dgm:pt modelId="{672BEF35-B64A-D942-9AA8-3EEC74043188}" type="pres">
      <dgm:prSet presAssocID="{86EE3EDF-0D4C-0F48-B45A-0D89EB7545FA}" presName="node" presStyleLbl="node1" presStyleIdx="10" presStyleCnt="12">
        <dgm:presLayoutVars>
          <dgm:bulletEnabled val="1"/>
        </dgm:presLayoutVars>
      </dgm:prSet>
      <dgm:spPr/>
    </dgm:pt>
    <dgm:pt modelId="{D9FF3E4E-6061-9946-B495-1A9E7431DD0A}" type="pres">
      <dgm:prSet presAssocID="{87286F51-7D97-F84F-9A9A-0A8AFEA6B3D2}" presName="sibTrans" presStyleCnt="0"/>
      <dgm:spPr/>
    </dgm:pt>
    <dgm:pt modelId="{3A82D8C8-07FF-864B-9E5B-5A7303F438EC}" type="pres">
      <dgm:prSet presAssocID="{BDD4CED8-46A9-CD46-9C83-4D60B4E4EF65}" presName="node" presStyleLbl="node1" presStyleIdx="11" presStyleCnt="12">
        <dgm:presLayoutVars>
          <dgm:bulletEnabled val="1"/>
        </dgm:presLayoutVars>
      </dgm:prSet>
      <dgm:spPr/>
    </dgm:pt>
  </dgm:ptLst>
  <dgm:cxnLst>
    <dgm:cxn modelId="{B4A5D215-4D9A-BA44-A120-EE2A78C34638}" type="presOf" srcId="{BDD4CED8-46A9-CD46-9C83-4D60B4E4EF65}" destId="{3A82D8C8-07FF-864B-9E5B-5A7303F438EC}" srcOrd="0" destOrd="0" presId="urn:microsoft.com/office/officeart/2005/8/layout/default"/>
    <dgm:cxn modelId="{DEB77F19-9980-D345-9DAD-EA7A1E00C079}" type="presOf" srcId="{E757AAE8-95CA-48C9-AF10-4A3B0CBF9CCD}" destId="{A0B3E938-30AD-5B4D-9974-5C785A258A50}" srcOrd="0" destOrd="0" presId="urn:microsoft.com/office/officeart/2005/8/layout/default"/>
    <dgm:cxn modelId="{F047211D-8D70-5B4D-82F2-4C4414623D19}" type="presOf" srcId="{7AB4CF89-4642-4FC6-B19A-E911CB418E29}" destId="{4F7D981C-9050-0843-95AA-5F9AE6C5F009}" srcOrd="0" destOrd="0" presId="urn:microsoft.com/office/officeart/2005/8/layout/default"/>
    <dgm:cxn modelId="{1E6CD11E-442B-B348-B0CE-09F7FADF0FE6}" type="presOf" srcId="{8D01D1C1-DA19-4E13-A8F1-C8B2A0A252B2}" destId="{A613E55D-A25F-6247-883F-C2AAD809ADFB}" srcOrd="0" destOrd="0" presId="urn:microsoft.com/office/officeart/2005/8/layout/default"/>
    <dgm:cxn modelId="{7AE27224-5455-49A2-8FFD-189051D02CF8}" srcId="{4FA3C5AD-82C4-417F-9160-C225653167FB}" destId="{01091964-825F-4658-9A0B-CDA703112262}" srcOrd="5" destOrd="0" parTransId="{D7C93DB6-50DF-4F8F-ABE2-53A8C9549FD1}" sibTransId="{CC5185B4-E5AE-4AD4-8D7D-3B2C3F03EBF5}"/>
    <dgm:cxn modelId="{62486226-4397-2841-94CB-7151A847D0B4}" srcId="{4FA3C5AD-82C4-417F-9160-C225653167FB}" destId="{BDD4CED8-46A9-CD46-9C83-4D60B4E4EF65}" srcOrd="11" destOrd="0" parTransId="{669F9C9F-5091-8A46-BE2B-DFB1F01C2062}" sibTransId="{602FB894-C7EE-6443-B972-97B9BF01B237}"/>
    <dgm:cxn modelId="{BA23602D-BADF-D146-9187-4AE687E091E8}" type="presOf" srcId="{87FF177C-8437-419D-96E0-F9AAF920D1AA}" destId="{19F139FD-FFE8-E640-B5F7-CD66CEC23AD3}" srcOrd="0" destOrd="0" presId="urn:microsoft.com/office/officeart/2005/8/layout/default"/>
    <dgm:cxn modelId="{B8771B3E-DC02-5D44-B43F-8D5AC8E00E3E}" type="presOf" srcId="{86EE3EDF-0D4C-0F48-B45A-0D89EB7545FA}" destId="{672BEF35-B64A-D942-9AA8-3EEC74043188}" srcOrd="0" destOrd="0" presId="urn:microsoft.com/office/officeart/2005/8/layout/default"/>
    <dgm:cxn modelId="{E1044344-9CAB-469A-A86C-ECF5E220B51A}" srcId="{4FA3C5AD-82C4-417F-9160-C225653167FB}" destId="{7AB4CF89-4642-4FC6-B19A-E911CB418E29}" srcOrd="6" destOrd="0" parTransId="{DAB6E912-FD20-484F-BAA5-9611BCE2B831}" sibTransId="{F96EE339-8188-4169-B307-3DA8F09DF079}"/>
    <dgm:cxn modelId="{70FB3F53-6A36-4064-8794-8A85607E0AC5}" srcId="{4FA3C5AD-82C4-417F-9160-C225653167FB}" destId="{C5740138-7129-4B82-AE60-35CDDB4B0D85}" srcOrd="7" destOrd="0" parTransId="{D21CC51C-3B59-4195-B00A-0CC17B01A1B8}" sibTransId="{6B0CB890-1E87-4F19-8A63-54D132696AB5}"/>
    <dgm:cxn modelId="{0A9FAB6E-CD0F-43F3-BE7D-D88DAB5E5CEC}" srcId="{4FA3C5AD-82C4-417F-9160-C225653167FB}" destId="{8BDD538F-A5C0-41BC-A4C2-0E0947B46CA1}" srcOrd="3" destOrd="0" parTransId="{91F836F1-68FE-4FCD-BA28-1E705EB0C029}" sibTransId="{C556A27D-F3E5-4BEF-A66F-FC5736335553}"/>
    <dgm:cxn modelId="{F2989A6F-2E18-3E48-9321-CAB5E4421E44}" type="presOf" srcId="{01091964-825F-4658-9A0B-CDA703112262}" destId="{08ECC1AF-D195-B14B-AB95-01B15A3B3945}" srcOrd="0" destOrd="0" presId="urn:microsoft.com/office/officeart/2005/8/layout/default"/>
    <dgm:cxn modelId="{619CC87D-EB91-AF48-9892-6065B09ABDAD}" srcId="{4FA3C5AD-82C4-417F-9160-C225653167FB}" destId="{7B2DB68E-87C7-6347-A68F-710319EA6694}" srcOrd="9" destOrd="0" parTransId="{83CE8091-F478-034A-831B-B1AFB3F1C4BF}" sibTransId="{FE946C70-74BA-F749-975C-3F36DF4A895C}"/>
    <dgm:cxn modelId="{D1B1E194-4090-46ED-B7A5-816F0C0ACF4E}" srcId="{4FA3C5AD-82C4-417F-9160-C225653167FB}" destId="{87FF177C-8437-419D-96E0-F9AAF920D1AA}" srcOrd="8" destOrd="0" parTransId="{92BCB9EA-CF8C-42C2-A1F1-5ED1D24E5FA2}" sibTransId="{036D7288-144B-40F2-B97C-5634E433C8D6}"/>
    <dgm:cxn modelId="{CF18DC98-CCA5-483C-8E3D-78B62F7DEA64}" srcId="{4FA3C5AD-82C4-417F-9160-C225653167FB}" destId="{E757AAE8-95CA-48C9-AF10-4A3B0CBF9CCD}" srcOrd="0" destOrd="0" parTransId="{DBB857FD-BCA3-4AD7-B8D0-7F9B3815380E}" sibTransId="{E5057BAF-12B8-4A98-9E32-9E9154C24058}"/>
    <dgm:cxn modelId="{E71A03A9-9240-A142-A929-81712EE48A37}" type="presOf" srcId="{C5740138-7129-4B82-AE60-35CDDB4B0D85}" destId="{AA2129CC-400A-A24B-9671-A611DFA718B9}" srcOrd="0" destOrd="0" presId="urn:microsoft.com/office/officeart/2005/8/layout/default"/>
    <dgm:cxn modelId="{CF475FAC-8383-D548-BF76-02F3F668D2C8}" type="presOf" srcId="{A1D0CE2F-1CE0-423D-A47E-A4DEB353607F}" destId="{D594813E-03BE-FE44-9DCB-6D687C790407}" srcOrd="0" destOrd="0" presId="urn:microsoft.com/office/officeart/2005/8/layout/default"/>
    <dgm:cxn modelId="{8A285DB3-8241-4B93-9981-808FAB988FD5}" srcId="{4FA3C5AD-82C4-417F-9160-C225653167FB}" destId="{A1D0CE2F-1CE0-423D-A47E-A4DEB353607F}" srcOrd="2" destOrd="0" parTransId="{A1289AD7-3920-4451-BA2D-F0E6189020EE}" sibTransId="{E19BAE95-4AA3-4C2B-868E-A99A0E60B5B8}"/>
    <dgm:cxn modelId="{F3E553B4-F7D8-824F-9DB1-AB6997AFF2BC}" type="presOf" srcId="{8BDD538F-A5C0-41BC-A4C2-0E0947B46CA1}" destId="{91306E4A-3BB2-FE48-A2E7-E964DDA923E9}" srcOrd="0" destOrd="0" presId="urn:microsoft.com/office/officeart/2005/8/layout/default"/>
    <dgm:cxn modelId="{B4D26CC0-BDAC-B247-B811-F7BE4FE47EB3}" type="presOf" srcId="{7B2DB68E-87C7-6347-A68F-710319EA6694}" destId="{6C684AA9-D065-7B44-98EA-1E5643E90982}" srcOrd="0" destOrd="0" presId="urn:microsoft.com/office/officeart/2005/8/layout/default"/>
    <dgm:cxn modelId="{A1FDDCD1-FDC1-4B46-80F4-CAFC9DE2CF76}" type="presOf" srcId="{3B6D8057-15AB-489E-83C2-B22D6F21499C}" destId="{5561A7C0-4A42-3D48-A0E4-E6056752540B}" srcOrd="0" destOrd="0" presId="urn:microsoft.com/office/officeart/2005/8/layout/default"/>
    <dgm:cxn modelId="{BA46A4D6-E2E5-EB4A-8595-2DBFEEACBC6D}" type="presOf" srcId="{4FA3C5AD-82C4-417F-9160-C225653167FB}" destId="{D3517554-60F7-F645-937D-6E14316D955E}" srcOrd="0" destOrd="0" presId="urn:microsoft.com/office/officeart/2005/8/layout/default"/>
    <dgm:cxn modelId="{B6853BE0-D542-6442-BF04-B5BDADD2058E}" srcId="{4FA3C5AD-82C4-417F-9160-C225653167FB}" destId="{86EE3EDF-0D4C-0F48-B45A-0D89EB7545FA}" srcOrd="10" destOrd="0" parTransId="{D0D31ACC-CD10-1E4A-B437-8385C1BC7890}" sibTransId="{87286F51-7D97-F84F-9A9A-0A8AFEA6B3D2}"/>
    <dgm:cxn modelId="{2998B0E5-B959-4F58-969B-2DE513B9A975}" srcId="{4FA3C5AD-82C4-417F-9160-C225653167FB}" destId="{3B6D8057-15AB-489E-83C2-B22D6F21499C}" srcOrd="4" destOrd="0" parTransId="{04352EEE-CA42-4602-A700-BD0954162840}" sibTransId="{915C0ED7-21EC-41A4-98A7-D30F69A1302B}"/>
    <dgm:cxn modelId="{A4ECF4ED-76A0-4A0B-8D22-B3E2E5420A7D}" srcId="{4FA3C5AD-82C4-417F-9160-C225653167FB}" destId="{8D01D1C1-DA19-4E13-A8F1-C8B2A0A252B2}" srcOrd="1" destOrd="0" parTransId="{6E13C9E7-EDCC-4141-A629-37F0C0479CC3}" sibTransId="{D771F1D0-B6B1-438D-A18D-775F56E766BC}"/>
    <dgm:cxn modelId="{A8424083-7306-2842-B0B5-8A47CA74B907}" type="presParOf" srcId="{D3517554-60F7-F645-937D-6E14316D955E}" destId="{A0B3E938-30AD-5B4D-9974-5C785A258A50}" srcOrd="0" destOrd="0" presId="urn:microsoft.com/office/officeart/2005/8/layout/default"/>
    <dgm:cxn modelId="{D1EDE083-23C7-CA4D-939E-8180FF2ED334}" type="presParOf" srcId="{D3517554-60F7-F645-937D-6E14316D955E}" destId="{815A9084-BD7E-3D42-97C9-BC3DBD256B1E}" srcOrd="1" destOrd="0" presId="urn:microsoft.com/office/officeart/2005/8/layout/default"/>
    <dgm:cxn modelId="{8A613E05-F30B-7440-8593-C1183C31D5DA}" type="presParOf" srcId="{D3517554-60F7-F645-937D-6E14316D955E}" destId="{A613E55D-A25F-6247-883F-C2AAD809ADFB}" srcOrd="2" destOrd="0" presId="urn:microsoft.com/office/officeart/2005/8/layout/default"/>
    <dgm:cxn modelId="{22D3E8A2-5394-1248-BD8A-91B060583FCA}" type="presParOf" srcId="{D3517554-60F7-F645-937D-6E14316D955E}" destId="{F297E554-82F4-D645-9B77-12251DFF6DD7}" srcOrd="3" destOrd="0" presId="urn:microsoft.com/office/officeart/2005/8/layout/default"/>
    <dgm:cxn modelId="{D52512AE-A9B8-9B4A-BD80-E33C47868534}" type="presParOf" srcId="{D3517554-60F7-F645-937D-6E14316D955E}" destId="{D594813E-03BE-FE44-9DCB-6D687C790407}" srcOrd="4" destOrd="0" presId="urn:microsoft.com/office/officeart/2005/8/layout/default"/>
    <dgm:cxn modelId="{1900BDCD-7AE2-8F45-9213-302CE65049EA}" type="presParOf" srcId="{D3517554-60F7-F645-937D-6E14316D955E}" destId="{34088B1F-33F9-DD48-A2DF-F810D50C9B60}" srcOrd="5" destOrd="0" presId="urn:microsoft.com/office/officeart/2005/8/layout/default"/>
    <dgm:cxn modelId="{76A8E993-13E9-5E44-8D60-E99BB908C0A7}" type="presParOf" srcId="{D3517554-60F7-F645-937D-6E14316D955E}" destId="{91306E4A-3BB2-FE48-A2E7-E964DDA923E9}" srcOrd="6" destOrd="0" presId="urn:microsoft.com/office/officeart/2005/8/layout/default"/>
    <dgm:cxn modelId="{DF456961-DADD-6442-8D2B-349CB7BBB0E0}" type="presParOf" srcId="{D3517554-60F7-F645-937D-6E14316D955E}" destId="{526A6EBE-E3DF-AD40-A052-A70D19672FE5}" srcOrd="7" destOrd="0" presId="urn:microsoft.com/office/officeart/2005/8/layout/default"/>
    <dgm:cxn modelId="{6581F77C-E3E3-AD42-8603-A445B92BA3BA}" type="presParOf" srcId="{D3517554-60F7-F645-937D-6E14316D955E}" destId="{5561A7C0-4A42-3D48-A0E4-E6056752540B}" srcOrd="8" destOrd="0" presId="urn:microsoft.com/office/officeart/2005/8/layout/default"/>
    <dgm:cxn modelId="{8FC1D3E8-B936-B54B-9323-8D9510FD0D71}" type="presParOf" srcId="{D3517554-60F7-F645-937D-6E14316D955E}" destId="{6F1F9854-9239-2D4D-9752-622536B5E3ED}" srcOrd="9" destOrd="0" presId="urn:microsoft.com/office/officeart/2005/8/layout/default"/>
    <dgm:cxn modelId="{927FAC21-6E90-6643-9031-8EC4C6DB7CF1}" type="presParOf" srcId="{D3517554-60F7-F645-937D-6E14316D955E}" destId="{08ECC1AF-D195-B14B-AB95-01B15A3B3945}" srcOrd="10" destOrd="0" presId="urn:microsoft.com/office/officeart/2005/8/layout/default"/>
    <dgm:cxn modelId="{066B140F-F9F7-ED43-A946-C8624EF2D740}" type="presParOf" srcId="{D3517554-60F7-F645-937D-6E14316D955E}" destId="{9EA021A7-0DF9-6349-BF22-C99C2083A4BF}" srcOrd="11" destOrd="0" presId="urn:microsoft.com/office/officeart/2005/8/layout/default"/>
    <dgm:cxn modelId="{EFD8AA37-F17E-844A-9993-47B1B86A6277}" type="presParOf" srcId="{D3517554-60F7-F645-937D-6E14316D955E}" destId="{4F7D981C-9050-0843-95AA-5F9AE6C5F009}" srcOrd="12" destOrd="0" presId="urn:microsoft.com/office/officeart/2005/8/layout/default"/>
    <dgm:cxn modelId="{932234D9-5C24-0D43-9963-6068105F6408}" type="presParOf" srcId="{D3517554-60F7-F645-937D-6E14316D955E}" destId="{278D437C-B33F-BB47-BF9D-D41A9CE6A917}" srcOrd="13" destOrd="0" presId="urn:microsoft.com/office/officeart/2005/8/layout/default"/>
    <dgm:cxn modelId="{B37DE354-37B2-CD41-B6BF-20430AF7BE02}" type="presParOf" srcId="{D3517554-60F7-F645-937D-6E14316D955E}" destId="{AA2129CC-400A-A24B-9671-A611DFA718B9}" srcOrd="14" destOrd="0" presId="urn:microsoft.com/office/officeart/2005/8/layout/default"/>
    <dgm:cxn modelId="{82F13F81-9459-9F46-9302-0EE29F29C2AF}" type="presParOf" srcId="{D3517554-60F7-F645-937D-6E14316D955E}" destId="{DBD3C569-9502-E644-9F5B-EB440C95DEB9}" srcOrd="15" destOrd="0" presId="urn:microsoft.com/office/officeart/2005/8/layout/default"/>
    <dgm:cxn modelId="{5BAA0692-C465-BB47-A790-B21E9156B4EB}" type="presParOf" srcId="{D3517554-60F7-F645-937D-6E14316D955E}" destId="{19F139FD-FFE8-E640-B5F7-CD66CEC23AD3}" srcOrd="16" destOrd="0" presId="urn:microsoft.com/office/officeart/2005/8/layout/default"/>
    <dgm:cxn modelId="{BE29BBE8-C0C0-8F44-BE62-1A71EF7E7897}" type="presParOf" srcId="{D3517554-60F7-F645-937D-6E14316D955E}" destId="{8BE2B225-BD52-5541-932D-3B51E99CE70A}" srcOrd="17" destOrd="0" presId="urn:microsoft.com/office/officeart/2005/8/layout/default"/>
    <dgm:cxn modelId="{00EECCC1-A87A-2840-A4D9-0B17B6E49C7E}" type="presParOf" srcId="{D3517554-60F7-F645-937D-6E14316D955E}" destId="{6C684AA9-D065-7B44-98EA-1E5643E90982}" srcOrd="18" destOrd="0" presId="urn:microsoft.com/office/officeart/2005/8/layout/default"/>
    <dgm:cxn modelId="{13E9E7B3-4990-264D-8CC0-783ED74B7130}" type="presParOf" srcId="{D3517554-60F7-F645-937D-6E14316D955E}" destId="{42EE9C22-7115-A74D-9CC6-F1140D77ACD4}" srcOrd="19" destOrd="0" presId="urn:microsoft.com/office/officeart/2005/8/layout/default"/>
    <dgm:cxn modelId="{7F2DBD28-F905-9B4A-8C47-8E2ACA8996CE}" type="presParOf" srcId="{D3517554-60F7-F645-937D-6E14316D955E}" destId="{672BEF35-B64A-D942-9AA8-3EEC74043188}" srcOrd="20" destOrd="0" presId="urn:microsoft.com/office/officeart/2005/8/layout/default"/>
    <dgm:cxn modelId="{A5940E8E-4FBB-5E46-AA4A-D9C853B72162}" type="presParOf" srcId="{D3517554-60F7-F645-937D-6E14316D955E}" destId="{D9FF3E4E-6061-9946-B495-1A9E7431DD0A}" srcOrd="21" destOrd="0" presId="urn:microsoft.com/office/officeart/2005/8/layout/default"/>
    <dgm:cxn modelId="{D8EC9E34-F417-484D-9BB6-C3BB358CEF8B}" type="presParOf" srcId="{D3517554-60F7-F645-937D-6E14316D955E}" destId="{3A82D8C8-07FF-864B-9E5B-5A7303F438EC}"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A6931-C640-CF42-A0D4-0CCD47632AD3}">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CD2BE8-FAC3-E846-8F7E-AD0CFEC7B1A7}">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Information answers the questions who, how, when, and what. What is it? What does the article say? What happens in the story? What are the conclusions of the study? What are the facts? Who is involved? When did this happen? How did it happen? In what order did events take place?</a:t>
          </a:r>
        </a:p>
      </dsp:txBody>
      <dsp:txXfrm>
        <a:off x="0" y="0"/>
        <a:ext cx="6492875" cy="2552700"/>
      </dsp:txXfrm>
    </dsp:sp>
    <dsp:sp modelId="{457463ED-C63D-1342-BF5D-7813D9BC70E2}">
      <dsp:nvSpPr>
        <dsp:cNvPr id="0" name=""/>
        <dsp:cNvSpPr/>
      </dsp:nvSpPr>
      <dsp:spPr>
        <a:xfrm>
          <a:off x="0" y="255270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7FF08A-9AF0-724A-8FC2-3969CEDF871C}">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Information is fact based. It is where you share the bulk of your research and the details you’ve gathered about your topic.</a:t>
          </a:r>
        </a:p>
      </dsp:txBody>
      <dsp:txXfrm>
        <a:off x="0" y="2552700"/>
        <a:ext cx="6492875" cy="25527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039FB-2677-9143-B4F6-59C6071E976B}">
      <dsp:nvSpPr>
        <dsp:cNvPr id="0" name=""/>
        <dsp:cNvSpPr/>
      </dsp:nvSpPr>
      <dsp:spPr>
        <a:xfrm>
          <a:off x="0" y="0"/>
          <a:ext cx="8938260" cy="1958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Analysis answers the questions how and why and what for. It’s where you respond to the information you have provided by making connections, pointing out the significance of the information, and questioning the conclusions of your sources. When you analyze you talk about why something matters and what is has to do with your main point or claim. </a:t>
          </a:r>
        </a:p>
      </dsp:txBody>
      <dsp:txXfrm>
        <a:off x="57351" y="57351"/>
        <a:ext cx="6914408" cy="1843400"/>
      </dsp:txXfrm>
    </dsp:sp>
    <dsp:sp modelId="{AA351BBD-7924-7F43-B7A5-8373EB46568C}">
      <dsp:nvSpPr>
        <dsp:cNvPr id="0" name=""/>
        <dsp:cNvSpPr/>
      </dsp:nvSpPr>
      <dsp:spPr>
        <a:xfrm>
          <a:off x="1577339" y="2393235"/>
          <a:ext cx="8938260" cy="1958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Analysis is opinion based. It’s where you use your source information to formulate your own arguments. </a:t>
          </a:r>
        </a:p>
      </dsp:txBody>
      <dsp:txXfrm>
        <a:off x="1634690" y="2450586"/>
        <a:ext cx="5973451" cy="1843400"/>
      </dsp:txXfrm>
    </dsp:sp>
    <dsp:sp modelId="{A964329B-18B8-DF43-8139-C1584D4A874C}">
      <dsp:nvSpPr>
        <dsp:cNvPr id="0" name=""/>
        <dsp:cNvSpPr/>
      </dsp:nvSpPr>
      <dsp:spPr>
        <a:xfrm>
          <a:off x="7665493" y="1539285"/>
          <a:ext cx="1272766" cy="127276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951865" y="1539285"/>
        <a:ext cx="700022" cy="9577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87C2A-7FEF-D242-A15A-C9FB862C7475}">
      <dsp:nvSpPr>
        <dsp:cNvPr id="0" name=""/>
        <dsp:cNvSpPr/>
      </dsp:nvSpPr>
      <dsp:spPr>
        <a:xfrm>
          <a:off x="777" y="1232267"/>
          <a:ext cx="3031599" cy="18189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Analysis helps make your paper your own when you formulate your own argument based on the information.</a:t>
          </a:r>
        </a:p>
      </dsp:txBody>
      <dsp:txXfrm>
        <a:off x="777" y="1232267"/>
        <a:ext cx="3031599" cy="1818959"/>
      </dsp:txXfrm>
    </dsp:sp>
    <dsp:sp modelId="{EB46E7E7-3DDF-E04B-B8A5-2D7CC1475ECA}">
      <dsp:nvSpPr>
        <dsp:cNvPr id="0" name=""/>
        <dsp:cNvSpPr/>
      </dsp:nvSpPr>
      <dsp:spPr>
        <a:xfrm>
          <a:off x="3335536" y="1232267"/>
          <a:ext cx="3031599" cy="1818959"/>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Analysis gives purpose to your writing by taking it beyond reporting information to interpreting the significance of that information. </a:t>
          </a:r>
        </a:p>
      </dsp:txBody>
      <dsp:txXfrm>
        <a:off x="3335536" y="1232267"/>
        <a:ext cx="3031599" cy="1818959"/>
      </dsp:txXfrm>
    </dsp:sp>
    <dsp:sp modelId="{0DD05407-6BF7-2A40-B88D-5FBC531D615E}">
      <dsp:nvSpPr>
        <dsp:cNvPr id="0" name=""/>
        <dsp:cNvSpPr/>
      </dsp:nvSpPr>
      <dsp:spPr>
        <a:xfrm>
          <a:off x="777" y="3354386"/>
          <a:ext cx="3031599" cy="1818959"/>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Analysis is where you demonstrate what you really understand about your topic.</a:t>
          </a:r>
        </a:p>
      </dsp:txBody>
      <dsp:txXfrm>
        <a:off x="777" y="3354386"/>
        <a:ext cx="3031599" cy="1818959"/>
      </dsp:txXfrm>
    </dsp:sp>
    <dsp:sp modelId="{21F3A81D-E54A-AA40-9277-9D5E4E4E9543}">
      <dsp:nvSpPr>
        <dsp:cNvPr id="0" name=""/>
        <dsp:cNvSpPr/>
      </dsp:nvSpPr>
      <dsp:spPr>
        <a:xfrm>
          <a:off x="3335536" y="3354386"/>
          <a:ext cx="3031599" cy="181895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Analysis applies critical thinking skills and shows your reader what can be done with the information you have collected. </a:t>
          </a:r>
        </a:p>
      </dsp:txBody>
      <dsp:txXfrm>
        <a:off x="3335536" y="3354386"/>
        <a:ext cx="3031599" cy="18189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3E938-30AD-5B4D-9974-5C785A258A50}">
      <dsp:nvSpPr>
        <dsp:cNvPr id="0" name=""/>
        <dsp:cNvSpPr/>
      </dsp:nvSpPr>
      <dsp:spPr>
        <a:xfrm>
          <a:off x="1027258" y="559"/>
          <a:ext cx="2175109" cy="130506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Interpreting</a:t>
          </a:r>
        </a:p>
      </dsp:txBody>
      <dsp:txXfrm>
        <a:off x="1027258" y="559"/>
        <a:ext cx="2175109" cy="1305065"/>
      </dsp:txXfrm>
    </dsp:sp>
    <dsp:sp modelId="{A613E55D-A25F-6247-883F-C2AAD809ADFB}">
      <dsp:nvSpPr>
        <dsp:cNvPr id="0" name=""/>
        <dsp:cNvSpPr/>
      </dsp:nvSpPr>
      <dsp:spPr>
        <a:xfrm>
          <a:off x="3419878" y="559"/>
          <a:ext cx="2175109" cy="1305065"/>
        </a:xfrm>
        <a:prstGeom prst="rect">
          <a:avLst/>
        </a:prstGeom>
        <a:solidFill>
          <a:schemeClr val="accent2">
            <a:hueOff val="-132306"/>
            <a:satOff val="-7630"/>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Linking</a:t>
          </a:r>
        </a:p>
      </dsp:txBody>
      <dsp:txXfrm>
        <a:off x="3419878" y="559"/>
        <a:ext cx="2175109" cy="1305065"/>
      </dsp:txXfrm>
    </dsp:sp>
    <dsp:sp modelId="{D594813E-03BE-FE44-9DCB-6D687C790407}">
      <dsp:nvSpPr>
        <dsp:cNvPr id="0" name=""/>
        <dsp:cNvSpPr/>
      </dsp:nvSpPr>
      <dsp:spPr>
        <a:xfrm>
          <a:off x="5812498" y="559"/>
          <a:ext cx="2175109" cy="1305065"/>
        </a:xfrm>
        <a:prstGeom prst="rect">
          <a:avLst/>
        </a:prstGeom>
        <a:solidFill>
          <a:schemeClr val="accent2">
            <a:hueOff val="-264611"/>
            <a:satOff val="-15260"/>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Arguing</a:t>
          </a:r>
        </a:p>
      </dsp:txBody>
      <dsp:txXfrm>
        <a:off x="5812498" y="559"/>
        <a:ext cx="2175109" cy="1305065"/>
      </dsp:txXfrm>
    </dsp:sp>
    <dsp:sp modelId="{91306E4A-3BB2-FE48-A2E7-E964DDA923E9}">
      <dsp:nvSpPr>
        <dsp:cNvPr id="0" name=""/>
        <dsp:cNvSpPr/>
      </dsp:nvSpPr>
      <dsp:spPr>
        <a:xfrm>
          <a:off x="8205119" y="559"/>
          <a:ext cx="2175109" cy="1305065"/>
        </a:xfrm>
        <a:prstGeom prst="rect">
          <a:avLst/>
        </a:prstGeom>
        <a:solidFill>
          <a:schemeClr val="accent2">
            <a:hueOff val="-396917"/>
            <a:satOff val="-22889"/>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Recommending</a:t>
          </a:r>
        </a:p>
      </dsp:txBody>
      <dsp:txXfrm>
        <a:off x="8205119" y="559"/>
        <a:ext cx="2175109" cy="1305065"/>
      </dsp:txXfrm>
    </dsp:sp>
    <dsp:sp modelId="{5561A7C0-4A42-3D48-A0E4-E6056752540B}">
      <dsp:nvSpPr>
        <dsp:cNvPr id="0" name=""/>
        <dsp:cNvSpPr/>
      </dsp:nvSpPr>
      <dsp:spPr>
        <a:xfrm>
          <a:off x="1027258" y="1523136"/>
          <a:ext cx="2175109" cy="1305065"/>
        </a:xfrm>
        <a:prstGeom prst="rect">
          <a:avLst/>
        </a:prstGeom>
        <a:solidFill>
          <a:schemeClr val="accent2">
            <a:hueOff val="-529223"/>
            <a:satOff val="-30519"/>
            <a:lumOff val="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Labeling</a:t>
          </a:r>
        </a:p>
      </dsp:txBody>
      <dsp:txXfrm>
        <a:off x="1027258" y="1523136"/>
        <a:ext cx="2175109" cy="1305065"/>
      </dsp:txXfrm>
    </dsp:sp>
    <dsp:sp modelId="{08ECC1AF-D195-B14B-AB95-01B15A3B3945}">
      <dsp:nvSpPr>
        <dsp:cNvPr id="0" name=""/>
        <dsp:cNvSpPr/>
      </dsp:nvSpPr>
      <dsp:spPr>
        <a:xfrm>
          <a:off x="3419878" y="1523136"/>
          <a:ext cx="2175109" cy="1305065"/>
        </a:xfrm>
        <a:prstGeom prst="rect">
          <a:avLst/>
        </a:prstGeom>
        <a:solidFill>
          <a:schemeClr val="accent2">
            <a:hueOff val="-661529"/>
            <a:satOff val="-38149"/>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Predicting</a:t>
          </a:r>
        </a:p>
      </dsp:txBody>
      <dsp:txXfrm>
        <a:off x="3419878" y="1523136"/>
        <a:ext cx="2175109" cy="1305065"/>
      </dsp:txXfrm>
    </dsp:sp>
    <dsp:sp modelId="{4F7D981C-9050-0843-95AA-5F9AE6C5F009}">
      <dsp:nvSpPr>
        <dsp:cNvPr id="0" name=""/>
        <dsp:cNvSpPr/>
      </dsp:nvSpPr>
      <dsp:spPr>
        <a:xfrm>
          <a:off x="5812498" y="1523136"/>
          <a:ext cx="2175109" cy="1305065"/>
        </a:xfrm>
        <a:prstGeom prst="rect">
          <a:avLst/>
        </a:prstGeom>
        <a:solidFill>
          <a:schemeClr val="accent2">
            <a:hueOff val="-793834"/>
            <a:satOff val="-45779"/>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Tracing</a:t>
          </a:r>
        </a:p>
      </dsp:txBody>
      <dsp:txXfrm>
        <a:off x="5812498" y="1523136"/>
        <a:ext cx="2175109" cy="1305065"/>
      </dsp:txXfrm>
    </dsp:sp>
    <dsp:sp modelId="{AA2129CC-400A-A24B-9671-A611DFA718B9}">
      <dsp:nvSpPr>
        <dsp:cNvPr id="0" name=""/>
        <dsp:cNvSpPr/>
      </dsp:nvSpPr>
      <dsp:spPr>
        <a:xfrm>
          <a:off x="8205119" y="1523136"/>
          <a:ext cx="2175109" cy="1305065"/>
        </a:xfrm>
        <a:prstGeom prst="rect">
          <a:avLst/>
        </a:prstGeom>
        <a:solidFill>
          <a:schemeClr val="accent2">
            <a:hueOff val="-926140"/>
            <a:satOff val="-53409"/>
            <a:lumOff val="54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Comparing</a:t>
          </a:r>
        </a:p>
      </dsp:txBody>
      <dsp:txXfrm>
        <a:off x="8205119" y="1523136"/>
        <a:ext cx="2175109" cy="1305065"/>
      </dsp:txXfrm>
    </dsp:sp>
    <dsp:sp modelId="{19F139FD-FFE8-E640-B5F7-CD66CEC23AD3}">
      <dsp:nvSpPr>
        <dsp:cNvPr id="0" name=""/>
        <dsp:cNvSpPr/>
      </dsp:nvSpPr>
      <dsp:spPr>
        <a:xfrm>
          <a:off x="1027258" y="3045712"/>
          <a:ext cx="2175109" cy="1305065"/>
        </a:xfrm>
        <a:prstGeom prst="rect">
          <a:avLst/>
        </a:prstGeom>
        <a:solidFill>
          <a:schemeClr val="accent2">
            <a:hueOff val="-1058446"/>
            <a:satOff val="-61039"/>
            <a:lumOff val="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Contrasting</a:t>
          </a:r>
        </a:p>
      </dsp:txBody>
      <dsp:txXfrm>
        <a:off x="1027258" y="3045712"/>
        <a:ext cx="2175109" cy="1305065"/>
      </dsp:txXfrm>
    </dsp:sp>
    <dsp:sp modelId="{6C684AA9-D065-7B44-98EA-1E5643E90982}">
      <dsp:nvSpPr>
        <dsp:cNvPr id="0" name=""/>
        <dsp:cNvSpPr/>
      </dsp:nvSpPr>
      <dsp:spPr>
        <a:xfrm>
          <a:off x="3419878" y="3045712"/>
          <a:ext cx="2175109" cy="1305065"/>
        </a:xfrm>
        <a:prstGeom prst="rect">
          <a:avLst/>
        </a:prstGeom>
        <a:solidFill>
          <a:schemeClr val="accent2">
            <a:hueOff val="-1190752"/>
            <a:satOff val="-68668"/>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Questioning</a:t>
          </a:r>
        </a:p>
      </dsp:txBody>
      <dsp:txXfrm>
        <a:off x="3419878" y="3045712"/>
        <a:ext cx="2175109" cy="1305065"/>
      </dsp:txXfrm>
    </dsp:sp>
    <dsp:sp modelId="{672BEF35-B64A-D942-9AA8-3EEC74043188}">
      <dsp:nvSpPr>
        <dsp:cNvPr id="0" name=""/>
        <dsp:cNvSpPr/>
      </dsp:nvSpPr>
      <dsp:spPr>
        <a:xfrm>
          <a:off x="5812498" y="3045712"/>
          <a:ext cx="2175109" cy="1305065"/>
        </a:xfrm>
        <a:prstGeom prst="rect">
          <a:avLst/>
        </a:prstGeom>
        <a:solidFill>
          <a:schemeClr val="accent2">
            <a:hueOff val="-1323057"/>
            <a:satOff val="-76298"/>
            <a:lumOff val="78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Responding</a:t>
          </a:r>
        </a:p>
      </dsp:txBody>
      <dsp:txXfrm>
        <a:off x="5812498" y="3045712"/>
        <a:ext cx="2175109" cy="1305065"/>
      </dsp:txXfrm>
    </dsp:sp>
    <dsp:sp modelId="{3A82D8C8-07FF-864B-9E5B-5A7303F438EC}">
      <dsp:nvSpPr>
        <dsp:cNvPr id="0" name=""/>
        <dsp:cNvSpPr/>
      </dsp:nvSpPr>
      <dsp:spPr>
        <a:xfrm>
          <a:off x="8205119" y="3045712"/>
          <a:ext cx="2175109" cy="130506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Critiquing</a:t>
          </a:r>
        </a:p>
      </dsp:txBody>
      <dsp:txXfrm>
        <a:off x="8205119" y="3045712"/>
        <a:ext cx="2175109" cy="130506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AA93-13BF-7A4C-BC7E-081EDEA91A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CA949A-C713-DE41-B6CF-3A8C379DFB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542F0B-1733-064D-B869-5AB47487598E}"/>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5" name="Footer Placeholder 4">
            <a:extLst>
              <a:ext uri="{FF2B5EF4-FFF2-40B4-BE49-F238E27FC236}">
                <a16:creationId xmlns:a16="http://schemas.microsoft.com/office/drawing/2014/main" id="{9E32AEC2-0712-874C-B5D5-C5A1BD32E4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70B4C-5830-3148-AC7C-B4426DC0F375}"/>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93362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F850-9F95-FC4A-B9A7-042BC9BF2B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DB73F-EBCF-8D4F-A947-1B2A01297B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CC83F2-D4FF-AF44-85E3-E2D482F71A27}"/>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5" name="Footer Placeholder 4">
            <a:extLst>
              <a:ext uri="{FF2B5EF4-FFF2-40B4-BE49-F238E27FC236}">
                <a16:creationId xmlns:a16="http://schemas.microsoft.com/office/drawing/2014/main" id="{37ADCD43-53A0-A842-B875-2D961CC4EF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645F5-29C8-FB45-8324-D756C7A22F32}"/>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359406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A2A79E-4EF6-3E46-83E6-E1EC998054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4CF724-B286-2E4F-AB92-9C786BAE1B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81E98-7016-C34A-A311-7AD67400EFF4}"/>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5" name="Footer Placeholder 4">
            <a:extLst>
              <a:ext uri="{FF2B5EF4-FFF2-40B4-BE49-F238E27FC236}">
                <a16:creationId xmlns:a16="http://schemas.microsoft.com/office/drawing/2014/main" id="{80509C78-1D66-7D4F-B9C5-487B3A330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6C3E28-D4F9-CD41-868D-7D112F302644}"/>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383151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D9B29-E66F-AE40-9955-6913A2EC7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720EB3-6FF0-0741-B85A-800ECD2A7A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3EF50-D827-844C-A13C-15D0C66D9FEA}"/>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5" name="Footer Placeholder 4">
            <a:extLst>
              <a:ext uri="{FF2B5EF4-FFF2-40B4-BE49-F238E27FC236}">
                <a16:creationId xmlns:a16="http://schemas.microsoft.com/office/drawing/2014/main" id="{2FD84912-B51F-D345-B937-26F8F58D8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09E7C-7F1C-D54A-9071-28C674F97B78}"/>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149110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4F2AA-F29B-5E42-9527-8FD351386E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4BA315-ADAA-024B-AD28-2B7279F731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109567-B524-A14A-8F7A-638EEA4DCD74}"/>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5" name="Footer Placeholder 4">
            <a:extLst>
              <a:ext uri="{FF2B5EF4-FFF2-40B4-BE49-F238E27FC236}">
                <a16:creationId xmlns:a16="http://schemas.microsoft.com/office/drawing/2014/main" id="{F6B72E7E-BF7C-464C-83F8-683138C4E5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270CE-D7A1-5C4E-A2B4-8F2AB21E04AB}"/>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70962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CB43B-12BD-D149-981F-205E46BF84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97A6E7-32CE-4D41-BF93-95D3977E28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E07DA8-F1E0-3A45-A059-57AE2AD446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62E228-F73B-424E-8048-773145E4A079}"/>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6" name="Footer Placeholder 5">
            <a:extLst>
              <a:ext uri="{FF2B5EF4-FFF2-40B4-BE49-F238E27FC236}">
                <a16:creationId xmlns:a16="http://schemas.microsoft.com/office/drawing/2014/main" id="{28CEEF86-3D9B-C54A-85E9-47939EB7FC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8CE0D-1EAE-A642-9B06-4F1E57FF86FE}"/>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2246130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3FFC-5096-A446-A51D-4B3A6CC5A2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E060F0-CFB8-AB49-A367-7BAFB47878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C7FB67-5D3D-B044-A114-412AE57C35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60927A-6E1C-114C-8953-60EBFC006B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DB99CB-0075-104A-BFB3-1FD51D2516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752096-CFB6-1341-A8B1-CF6DC9E1DE5D}"/>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8" name="Footer Placeholder 7">
            <a:extLst>
              <a:ext uri="{FF2B5EF4-FFF2-40B4-BE49-F238E27FC236}">
                <a16:creationId xmlns:a16="http://schemas.microsoft.com/office/drawing/2014/main" id="{EF4B7490-81A7-5148-89C6-9A7794C91F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F0DFE2-9509-CD4C-B9E3-1DDEF7EA1545}"/>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27386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51B61-1617-074B-90D1-5DDAC44ABC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7A9195-DAEC-DE49-A8AC-DF2DBEDD33EB}"/>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4" name="Footer Placeholder 3">
            <a:extLst>
              <a:ext uri="{FF2B5EF4-FFF2-40B4-BE49-F238E27FC236}">
                <a16:creationId xmlns:a16="http://schemas.microsoft.com/office/drawing/2014/main" id="{27D6E998-732B-B64F-B2DD-1F6F4E9644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50EDE2-06B5-1D44-BFBD-C02E4F246056}"/>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70764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70699-32AE-8F48-A3C0-90277AF75A47}"/>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3" name="Footer Placeholder 2">
            <a:extLst>
              <a:ext uri="{FF2B5EF4-FFF2-40B4-BE49-F238E27FC236}">
                <a16:creationId xmlns:a16="http://schemas.microsoft.com/office/drawing/2014/main" id="{B86065BF-81BB-8B46-8076-713A80817B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0140B1-9879-FE4B-AF58-BAB2C0E663CC}"/>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63228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1B652-C251-E94F-9117-F4BC6472CE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6AB79A-FE20-4D44-B462-EF6BDEE738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DA5191-7081-C44F-9D5C-6967DAC24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25FB3C-195C-874E-BAF3-F382746A7597}"/>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6" name="Footer Placeholder 5">
            <a:extLst>
              <a:ext uri="{FF2B5EF4-FFF2-40B4-BE49-F238E27FC236}">
                <a16:creationId xmlns:a16="http://schemas.microsoft.com/office/drawing/2014/main" id="{C5CF14DE-DDAA-3648-8830-C00F045527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519702-9C36-AC41-9122-510536EDA1D2}"/>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351564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7A247-C744-4846-A4FB-BC391DFE0F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89A5D4-F4D7-C44B-BB16-66BD481A4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C35281-64B3-EB48-AFA5-801655AAA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273ECC-80B1-4346-B32B-2410089057E5}"/>
              </a:ext>
            </a:extLst>
          </p:cNvPr>
          <p:cNvSpPr>
            <a:spLocks noGrp="1"/>
          </p:cNvSpPr>
          <p:nvPr>
            <p:ph type="dt" sz="half" idx="10"/>
          </p:nvPr>
        </p:nvSpPr>
        <p:spPr/>
        <p:txBody>
          <a:bodyPr/>
          <a:lstStyle/>
          <a:p>
            <a:fld id="{377F862A-E8EC-5541-88B8-0152B9FB9BB5}" type="datetimeFigureOut">
              <a:rPr lang="en-US" smtClean="0"/>
              <a:t>9/25/20</a:t>
            </a:fld>
            <a:endParaRPr lang="en-US"/>
          </a:p>
        </p:txBody>
      </p:sp>
      <p:sp>
        <p:nvSpPr>
          <p:cNvPr id="6" name="Footer Placeholder 5">
            <a:extLst>
              <a:ext uri="{FF2B5EF4-FFF2-40B4-BE49-F238E27FC236}">
                <a16:creationId xmlns:a16="http://schemas.microsoft.com/office/drawing/2014/main" id="{A08E92EF-B4C0-F544-9010-FF3BD262F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8D2A6-9653-3A44-8550-46E92370BF53}"/>
              </a:ext>
            </a:extLst>
          </p:cNvPr>
          <p:cNvSpPr>
            <a:spLocks noGrp="1"/>
          </p:cNvSpPr>
          <p:nvPr>
            <p:ph type="sldNum" sz="quarter" idx="12"/>
          </p:nvPr>
        </p:nvSpPr>
        <p:spPr/>
        <p:txBody>
          <a:bodyPr/>
          <a:lstStyle/>
          <a:p>
            <a:fld id="{F0907DC9-8769-0344-ACA0-A4B7EFF26DE2}" type="slidenum">
              <a:rPr lang="en-US" smtClean="0"/>
              <a:t>‹#›</a:t>
            </a:fld>
            <a:endParaRPr lang="en-US"/>
          </a:p>
        </p:txBody>
      </p:sp>
    </p:spTree>
    <p:extLst>
      <p:ext uri="{BB962C8B-B14F-4D97-AF65-F5344CB8AC3E}">
        <p14:creationId xmlns:p14="http://schemas.microsoft.com/office/powerpoint/2010/main" val="83056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F7B075-17E8-2A4D-BD34-7BF00A8E7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B5348D-8791-B349-B8B3-2F11E606EE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4D3440-183D-0544-B39C-36900B7A4F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F862A-E8EC-5541-88B8-0152B9FB9BB5}" type="datetimeFigureOut">
              <a:rPr lang="en-US" smtClean="0"/>
              <a:t>9/25/20</a:t>
            </a:fld>
            <a:endParaRPr lang="en-US"/>
          </a:p>
        </p:txBody>
      </p:sp>
      <p:sp>
        <p:nvSpPr>
          <p:cNvPr id="5" name="Footer Placeholder 4">
            <a:extLst>
              <a:ext uri="{FF2B5EF4-FFF2-40B4-BE49-F238E27FC236}">
                <a16:creationId xmlns:a16="http://schemas.microsoft.com/office/drawing/2014/main" id="{BC7BC189-63B1-2348-906C-9657371F71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C70BE9-7834-A042-917E-D5A8BA6AD8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07DC9-8769-0344-ACA0-A4B7EFF26DE2}" type="slidenum">
              <a:rPr lang="en-US" smtClean="0"/>
              <a:t>‹#›</a:t>
            </a:fld>
            <a:endParaRPr lang="en-US"/>
          </a:p>
        </p:txBody>
      </p:sp>
    </p:spTree>
    <p:extLst>
      <p:ext uri="{BB962C8B-B14F-4D97-AF65-F5344CB8AC3E}">
        <p14:creationId xmlns:p14="http://schemas.microsoft.com/office/powerpoint/2010/main" val="1758201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3" name="Group 22">
            <a:extLst>
              <a:ext uri="{FF2B5EF4-FFF2-40B4-BE49-F238E27FC236}">
                <a16:creationId xmlns:a16="http://schemas.microsoft.com/office/drawing/2014/main" id="{92AAE609-C327-4952-BB48-254E9015AD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93178" y="681628"/>
            <a:ext cx="1562267" cy="1172973"/>
            <a:chOff x="7493121" y="1000124"/>
            <a:chExt cx="1562267" cy="1172973"/>
          </a:xfrm>
        </p:grpSpPr>
        <p:sp>
          <p:nvSpPr>
            <p:cNvPr id="24" name="Freeform 5">
              <a:extLst>
                <a:ext uri="{FF2B5EF4-FFF2-40B4-BE49-F238E27FC236}">
                  <a16:creationId xmlns:a16="http://schemas.microsoft.com/office/drawing/2014/main" id="{94F06CAB-1C7B-4E12-B1B8-5F7067FDAD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5" name="Freeform 5">
              <a:extLst>
                <a:ext uri="{FF2B5EF4-FFF2-40B4-BE49-F238E27FC236}">
                  <a16:creationId xmlns:a16="http://schemas.microsoft.com/office/drawing/2014/main" id="{48448472-893D-4CE9-9024-B0F79813BF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8735372-A797-8A42-8680-663CD4E607B3}"/>
              </a:ext>
            </a:extLst>
          </p:cNvPr>
          <p:cNvSpPr>
            <a:spLocks noGrp="1"/>
          </p:cNvSpPr>
          <p:nvPr>
            <p:ph type="ctrTitle"/>
          </p:nvPr>
        </p:nvSpPr>
        <p:spPr>
          <a:xfrm>
            <a:off x="539414" y="1270007"/>
            <a:ext cx="5845097" cy="4317987"/>
          </a:xfrm>
        </p:spPr>
        <p:txBody>
          <a:bodyPr anchor="ctr">
            <a:normAutofit/>
          </a:bodyPr>
          <a:lstStyle/>
          <a:p>
            <a:pPr algn="r"/>
            <a:r>
              <a:rPr lang="en-US" sz="7200">
                <a:solidFill>
                  <a:schemeClr val="bg1"/>
                </a:solidFill>
              </a:rPr>
              <a:t>Information vs Analysis</a:t>
            </a:r>
          </a:p>
        </p:txBody>
      </p:sp>
    </p:spTree>
    <p:extLst>
      <p:ext uri="{BB962C8B-B14F-4D97-AF65-F5344CB8AC3E}">
        <p14:creationId xmlns:p14="http://schemas.microsoft.com/office/powerpoint/2010/main" val="121954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18">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1955" y="5346696"/>
            <a:ext cx="5360045"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7346605"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0C87D19C-4C21-A346-A8DB-FAEA6475ABFF}"/>
              </a:ext>
            </a:extLst>
          </p:cNvPr>
          <p:cNvSpPr>
            <a:spLocks noGrp="1"/>
          </p:cNvSpPr>
          <p:nvPr>
            <p:ph type="title"/>
          </p:nvPr>
        </p:nvSpPr>
        <p:spPr>
          <a:xfrm>
            <a:off x="841249" y="5529884"/>
            <a:ext cx="5802656" cy="1096331"/>
          </a:xfrm>
        </p:spPr>
        <p:txBody>
          <a:bodyPr>
            <a:normAutofit/>
          </a:bodyPr>
          <a:lstStyle/>
          <a:p>
            <a:r>
              <a:rPr lang="en-US" sz="3400">
                <a:solidFill>
                  <a:srgbClr val="303030"/>
                </a:solidFill>
              </a:rPr>
              <a:t>How much analysis is enough?</a:t>
            </a:r>
          </a:p>
        </p:txBody>
      </p:sp>
      <p:sp>
        <p:nvSpPr>
          <p:cNvPr id="3" name="Content Placeholder 2">
            <a:extLst>
              <a:ext uri="{FF2B5EF4-FFF2-40B4-BE49-F238E27FC236}">
                <a16:creationId xmlns:a16="http://schemas.microsoft.com/office/drawing/2014/main" id="{F3AAA819-76A2-5B47-B9B1-9C81D72114A1}"/>
              </a:ext>
            </a:extLst>
          </p:cNvPr>
          <p:cNvSpPr>
            <a:spLocks noGrp="1"/>
          </p:cNvSpPr>
          <p:nvPr>
            <p:ph idx="1"/>
          </p:nvPr>
        </p:nvSpPr>
        <p:spPr>
          <a:xfrm>
            <a:off x="841248" y="731520"/>
            <a:ext cx="5802657" cy="4254137"/>
          </a:xfrm>
        </p:spPr>
        <p:txBody>
          <a:bodyPr anchor="ctr">
            <a:normAutofit/>
          </a:bodyPr>
          <a:lstStyle/>
          <a:p>
            <a:pPr marL="0" indent="0">
              <a:buNone/>
            </a:pPr>
            <a:r>
              <a:rPr lang="en-US" sz="1600" dirty="0"/>
              <a:t>There is no single answer to how much analysis is necessary. That depends on the topic, the purpose, the assignment, and other factors. When in doubt, ask your instructor. There are, however, some general tips to follow.</a:t>
            </a:r>
          </a:p>
          <a:p>
            <a:r>
              <a:rPr lang="en-US" sz="1600" dirty="0"/>
              <a:t>Your first and last sentences of each paragraph should usually be your own. Identify the point of the paragraph and wrap up that point in your own words.</a:t>
            </a:r>
          </a:p>
          <a:p>
            <a:r>
              <a:rPr lang="en-US" sz="1600" dirty="0"/>
              <a:t>Start your analysis by providing strong transitions between details from sources. Link, compare, trace relationships, and question as you move from detail to detail within the paragraph.</a:t>
            </a:r>
          </a:p>
          <a:p>
            <a:r>
              <a:rPr lang="en-US" sz="1600" dirty="0"/>
              <a:t>Do not move on from a paragraph, a quote, a summary, a paraphrase or set of connected paraphrases without providing your own response in some way. Comment on the significance, interpret the meaning, link the information to your thesis, make predictions based on the information, question the validity, or formulate an argument in response to the information before moving to the next paragraph or point in your essay. </a:t>
            </a:r>
          </a:p>
        </p:txBody>
      </p:sp>
      <p:pic>
        <p:nvPicPr>
          <p:cNvPr id="5" name="Picture 4">
            <a:extLst>
              <a:ext uri="{FF2B5EF4-FFF2-40B4-BE49-F238E27FC236}">
                <a16:creationId xmlns:a16="http://schemas.microsoft.com/office/drawing/2014/main" id="{78A8C84D-DC97-4740-8913-06EC8F6C1478}"/>
              </a:ext>
            </a:extLst>
          </p:cNvPr>
          <p:cNvPicPr>
            <a:picLocks noChangeAspect="1"/>
          </p:cNvPicPr>
          <p:nvPr/>
        </p:nvPicPr>
        <p:blipFill rotWithShape="1">
          <a:blip r:embed="rId2"/>
          <a:srcRect l="43125" r="2" b="2"/>
          <a:stretch/>
        </p:blipFill>
        <p:spPr>
          <a:xfrm>
            <a:off x="7556520" y="731520"/>
            <a:ext cx="3964370" cy="4251960"/>
          </a:xfrm>
          <a:prstGeom prst="rect">
            <a:avLst/>
          </a:prstGeom>
        </p:spPr>
      </p:pic>
    </p:spTree>
    <p:extLst>
      <p:ext uri="{BB962C8B-B14F-4D97-AF65-F5344CB8AC3E}">
        <p14:creationId xmlns:p14="http://schemas.microsoft.com/office/powerpoint/2010/main" val="4005670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7F2DA1-6F32-1046-8636-367F09971BB3}"/>
              </a:ext>
            </a:extLst>
          </p:cNvPr>
          <p:cNvSpPr>
            <a:spLocks noGrp="1"/>
          </p:cNvSpPr>
          <p:nvPr>
            <p:ph type="title"/>
          </p:nvPr>
        </p:nvSpPr>
        <p:spPr>
          <a:xfrm>
            <a:off x="808638" y="386930"/>
            <a:ext cx="9236700" cy="1188950"/>
          </a:xfrm>
        </p:spPr>
        <p:txBody>
          <a:bodyPr anchor="b">
            <a:normAutofit/>
          </a:bodyPr>
          <a:lstStyle/>
          <a:p>
            <a:r>
              <a:rPr lang="en-US" sz="4200" dirty="0"/>
              <a:t>Remember that you are the essay maker.</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E21DD3-73E7-0741-B1FA-65D3CD19FDB2}"/>
              </a:ext>
            </a:extLst>
          </p:cNvPr>
          <p:cNvSpPr>
            <a:spLocks noGrp="1"/>
          </p:cNvSpPr>
          <p:nvPr>
            <p:ph idx="1"/>
          </p:nvPr>
        </p:nvSpPr>
        <p:spPr>
          <a:xfrm>
            <a:off x="793660" y="2599509"/>
            <a:ext cx="10143668" cy="3435531"/>
          </a:xfrm>
        </p:spPr>
        <p:txBody>
          <a:bodyPr anchor="ctr">
            <a:normAutofit/>
          </a:bodyPr>
          <a:lstStyle/>
          <a:p>
            <a:pPr marL="0" indent="0">
              <a:buNone/>
            </a:pPr>
            <a:r>
              <a:rPr lang="en-US" sz="2200"/>
              <a:t>If you want to make a bracelet out of beads, it isn’t enough to gather the beads. You must provide the string that holds them and make choices about what order to put them in and what patterns to create with them. You also need clasps that bind them in place on each end. </a:t>
            </a:r>
          </a:p>
          <a:p>
            <a:pPr marL="0" indent="0">
              <a:buNone/>
            </a:pPr>
            <a:r>
              <a:rPr lang="en-US" sz="2200"/>
              <a:t>When you write with sources, your own words are the string that holds them together, and your thesis is the clasp that keeps them all in place. You are the pattern maker. Your decisions and your words are what make the essay. The details from sources add weight to your creation and make it more interesting and impressive, but those details only take shape as an essay because of your choices. No matter what type of essay you are writing, your own voice needs to be strong to hold the essay together. </a:t>
            </a:r>
          </a:p>
        </p:txBody>
      </p:sp>
    </p:spTree>
    <p:extLst>
      <p:ext uri="{BB962C8B-B14F-4D97-AF65-F5344CB8AC3E}">
        <p14:creationId xmlns:p14="http://schemas.microsoft.com/office/powerpoint/2010/main" val="133998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6" name="Group 1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C31F109F-3D19-F743-85BD-8D5194342660}"/>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Information</a:t>
            </a:r>
          </a:p>
        </p:txBody>
      </p:sp>
      <p:graphicFrame>
        <p:nvGraphicFramePr>
          <p:cNvPr id="5" name="Content Placeholder 2">
            <a:extLst>
              <a:ext uri="{FF2B5EF4-FFF2-40B4-BE49-F238E27FC236}">
                <a16:creationId xmlns:a16="http://schemas.microsoft.com/office/drawing/2014/main" id="{DACBC796-5A29-469A-B5FC-1EFCA2A3000D}"/>
              </a:ext>
            </a:extLst>
          </p:cNvPr>
          <p:cNvGraphicFramePr>
            <a:graphicFrameLocks noGrp="1"/>
          </p:cNvGraphicFramePr>
          <p:nvPr>
            <p:ph idx="1"/>
            <p:extLst>
              <p:ext uri="{D42A27DB-BD31-4B8C-83A1-F6EECF244321}">
                <p14:modId xmlns:p14="http://schemas.microsoft.com/office/powerpoint/2010/main" val="229272643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901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887C6F-69B0-2442-AEB6-21C304FD09E4}"/>
              </a:ext>
            </a:extLst>
          </p:cNvPr>
          <p:cNvSpPr>
            <a:spLocks noGrp="1"/>
          </p:cNvSpPr>
          <p:nvPr>
            <p:ph type="title"/>
          </p:nvPr>
        </p:nvSpPr>
        <p:spPr>
          <a:xfrm>
            <a:off x="838200" y="556995"/>
            <a:ext cx="10515600" cy="1133693"/>
          </a:xfrm>
          <a:solidFill>
            <a:schemeClr val="tx1"/>
          </a:solidFill>
        </p:spPr>
        <p:txBody>
          <a:bodyPr>
            <a:normAutofit/>
          </a:bodyPr>
          <a:lstStyle/>
          <a:p>
            <a:pPr algn="ctr"/>
            <a:r>
              <a:rPr lang="en-US" sz="5200" dirty="0">
                <a:solidFill>
                  <a:schemeClr val="bg1"/>
                </a:solidFill>
              </a:rPr>
              <a:t>Analysis</a:t>
            </a:r>
          </a:p>
        </p:txBody>
      </p:sp>
      <p:graphicFrame>
        <p:nvGraphicFramePr>
          <p:cNvPr id="20" name="Content Placeholder 2">
            <a:extLst>
              <a:ext uri="{FF2B5EF4-FFF2-40B4-BE49-F238E27FC236}">
                <a16:creationId xmlns:a16="http://schemas.microsoft.com/office/drawing/2014/main" id="{5F2F48C6-66A3-4C0A-A45A-8A8FDBDBE15D}"/>
              </a:ext>
            </a:extLst>
          </p:cNvPr>
          <p:cNvGraphicFramePr>
            <a:graphicFrameLocks noGrp="1"/>
          </p:cNvGraphicFramePr>
          <p:nvPr>
            <p:ph idx="1"/>
            <p:extLst>
              <p:ext uri="{D42A27DB-BD31-4B8C-83A1-F6EECF244321}">
                <p14:modId xmlns:p14="http://schemas.microsoft.com/office/powerpoint/2010/main" val="35270820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517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40"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44" name="Freeform: Shape 43">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5" name="Freeform: Shape 44">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6" name="Freeform: Shape 45">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7" name="Freeform: Shape 46">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8" name="Freeform: Shape 47">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9" name="Freeform: Shape 48">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0" name="Freeform: Shape 49">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B3E7E550-720F-1144-8DD2-E3C23451D163}"/>
              </a:ext>
            </a:extLst>
          </p:cNvPr>
          <p:cNvSpPr>
            <a:spLocks noGrp="1"/>
          </p:cNvSpPr>
          <p:nvPr>
            <p:ph type="title"/>
          </p:nvPr>
        </p:nvSpPr>
        <p:spPr>
          <a:xfrm>
            <a:off x="786385" y="841248"/>
            <a:ext cx="3515244" cy="5340097"/>
          </a:xfrm>
        </p:spPr>
        <p:txBody>
          <a:bodyPr anchor="ctr">
            <a:normAutofit/>
          </a:bodyPr>
          <a:lstStyle/>
          <a:p>
            <a:r>
              <a:rPr lang="en-US" sz="4800">
                <a:solidFill>
                  <a:schemeClr val="bg1"/>
                </a:solidFill>
              </a:rPr>
              <a:t>The importance of analysis</a:t>
            </a:r>
          </a:p>
        </p:txBody>
      </p:sp>
      <p:graphicFrame>
        <p:nvGraphicFramePr>
          <p:cNvPr id="23" name="Content Placeholder 2">
            <a:extLst>
              <a:ext uri="{FF2B5EF4-FFF2-40B4-BE49-F238E27FC236}">
                <a16:creationId xmlns:a16="http://schemas.microsoft.com/office/drawing/2014/main" id="{6B2267EC-3893-406D-BEDF-B50C36DAD1A1}"/>
              </a:ext>
            </a:extLst>
          </p:cNvPr>
          <p:cNvGraphicFramePr>
            <a:graphicFrameLocks noGrp="1"/>
          </p:cNvGraphicFramePr>
          <p:nvPr>
            <p:ph idx="1"/>
            <p:extLst>
              <p:ext uri="{D42A27DB-BD31-4B8C-83A1-F6EECF244321}">
                <p14:modId xmlns:p14="http://schemas.microsoft.com/office/powerpoint/2010/main" val="2176688614"/>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055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8C8DD-1E71-FB4C-83FB-6456CA8E3552}"/>
              </a:ext>
            </a:extLst>
          </p:cNvPr>
          <p:cNvSpPr>
            <a:spLocks noGrp="1"/>
          </p:cNvSpPr>
          <p:nvPr>
            <p:ph type="title"/>
          </p:nvPr>
        </p:nvSpPr>
        <p:spPr>
          <a:xfrm>
            <a:off x="391378" y="320675"/>
            <a:ext cx="11407487" cy="1325563"/>
          </a:xfrm>
          <a:solidFill>
            <a:schemeClr val="tx1"/>
          </a:solidFill>
          <a:effectLst>
            <a:outerShdw blurRad="50800" dist="38100" dir="5400000" algn="t" rotWithShape="0">
              <a:prstClr val="black">
                <a:alpha val="40000"/>
              </a:prstClr>
            </a:outerShdw>
          </a:effectLst>
        </p:spPr>
        <p:txBody>
          <a:bodyPr>
            <a:normAutofit/>
          </a:bodyPr>
          <a:lstStyle/>
          <a:p>
            <a:pPr algn="ctr"/>
            <a:r>
              <a:rPr lang="en-US" sz="5400" dirty="0">
                <a:solidFill>
                  <a:schemeClr val="bg1"/>
                </a:solidFill>
              </a:rPr>
              <a:t>Some Types of Analysis</a:t>
            </a:r>
          </a:p>
        </p:txBody>
      </p:sp>
      <p:graphicFrame>
        <p:nvGraphicFramePr>
          <p:cNvPr id="5" name="Content Placeholder 2">
            <a:extLst>
              <a:ext uri="{FF2B5EF4-FFF2-40B4-BE49-F238E27FC236}">
                <a16:creationId xmlns:a16="http://schemas.microsoft.com/office/drawing/2014/main" id="{69FED095-BD43-4AC1-87B2-18A08A26696C}"/>
              </a:ext>
            </a:extLst>
          </p:cNvPr>
          <p:cNvGraphicFramePr>
            <a:graphicFrameLocks noGrp="1"/>
          </p:cNvGraphicFramePr>
          <p:nvPr>
            <p:ph idx="1"/>
            <p:extLst>
              <p:ext uri="{D42A27DB-BD31-4B8C-83A1-F6EECF244321}">
                <p14:modId xmlns:p14="http://schemas.microsoft.com/office/powerpoint/2010/main" val="1900057421"/>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315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53">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B728A77A-B4BC-D64E-9BC1-60CA4B626E33}"/>
              </a:ext>
            </a:extLst>
          </p:cNvPr>
          <p:cNvSpPr>
            <a:spLocks noGrp="1"/>
          </p:cNvSpPr>
          <p:nvPr>
            <p:ph type="title"/>
          </p:nvPr>
        </p:nvSpPr>
        <p:spPr>
          <a:xfrm>
            <a:off x="1014141" y="1450655"/>
            <a:ext cx="3932030" cy="3956690"/>
          </a:xfrm>
        </p:spPr>
        <p:txBody>
          <a:bodyPr anchor="ctr">
            <a:normAutofit/>
          </a:bodyPr>
          <a:lstStyle/>
          <a:p>
            <a:r>
              <a:rPr lang="en-US" sz="5000">
                <a:solidFill>
                  <a:schemeClr val="bg1"/>
                </a:solidFill>
              </a:rPr>
              <a:t>Sample Analysis: Interpretation &amp; Response</a:t>
            </a:r>
          </a:p>
        </p:txBody>
      </p:sp>
      <p:cxnSp>
        <p:nvCxnSpPr>
          <p:cNvPr id="69" name="Straight Connector 55">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0" name="Straight Connector 57">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6CC2EEA-30E3-AE45-86B9-E03A74CF715B}"/>
              </a:ext>
            </a:extLst>
          </p:cNvPr>
          <p:cNvSpPr>
            <a:spLocks noGrp="1"/>
          </p:cNvSpPr>
          <p:nvPr>
            <p:ph idx="1"/>
          </p:nvPr>
        </p:nvSpPr>
        <p:spPr>
          <a:xfrm>
            <a:off x="6096000" y="1108061"/>
            <a:ext cx="5008901" cy="4571972"/>
          </a:xfrm>
        </p:spPr>
        <p:txBody>
          <a:bodyPr anchor="ctr">
            <a:noAutofit/>
          </a:bodyPr>
          <a:lstStyle/>
          <a:p>
            <a:pPr marL="0" indent="0">
              <a:buNone/>
            </a:pPr>
            <a:r>
              <a:rPr lang="en-US" sz="2000" b="1" dirty="0">
                <a:solidFill>
                  <a:schemeClr val="bg1"/>
                </a:solidFill>
              </a:rPr>
              <a:t>Information</a:t>
            </a:r>
            <a:r>
              <a:rPr lang="en-US" sz="2000" dirty="0">
                <a:solidFill>
                  <a:schemeClr val="bg1"/>
                </a:solidFill>
              </a:rPr>
              <a:t>: In their pamphlet “Food Deserts: The What, Where, Who, &amp; Why of a Mississippi Crisis,” the University of Mississippi Medical Center claims that “Rural counties in the Mississippi Delta average one supermarket per 190.5 square miles,” while “studies show that low income zip codes have 30% more convenience stores than middle-income zip codes.” </a:t>
            </a:r>
          </a:p>
          <a:p>
            <a:pPr marL="0" indent="0">
              <a:buNone/>
            </a:pPr>
            <a:r>
              <a:rPr lang="en-US" sz="2000" b="1" dirty="0">
                <a:solidFill>
                  <a:schemeClr val="bg1"/>
                </a:solidFill>
              </a:rPr>
              <a:t>Interpretation</a:t>
            </a:r>
            <a:r>
              <a:rPr lang="en-US" sz="2000" dirty="0">
                <a:solidFill>
                  <a:schemeClr val="bg1"/>
                </a:solidFill>
              </a:rPr>
              <a:t>: This highlights the problem of rural low-income Mississippians eating too many unhealthy foods due to lack of access to healthier options.</a:t>
            </a:r>
          </a:p>
          <a:p>
            <a:pPr marL="0" indent="0">
              <a:buNone/>
            </a:pPr>
            <a:r>
              <a:rPr lang="en-US" sz="2000" b="1" dirty="0">
                <a:solidFill>
                  <a:schemeClr val="bg1"/>
                </a:solidFill>
              </a:rPr>
              <a:t>Response</a:t>
            </a:r>
            <a:r>
              <a:rPr lang="en-US" sz="2000" dirty="0">
                <a:solidFill>
                  <a:schemeClr val="bg1"/>
                </a:solidFill>
              </a:rPr>
              <a:t>: The Mississippi Delta is primarily agricultural. A system in which people who live surrounded by farmland have no access to healthy fresh foods is severely flawed. </a:t>
            </a:r>
          </a:p>
        </p:txBody>
      </p:sp>
    </p:spTree>
    <p:extLst>
      <p:ext uri="{BB962C8B-B14F-4D97-AF65-F5344CB8AC3E}">
        <p14:creationId xmlns:p14="http://schemas.microsoft.com/office/powerpoint/2010/main" val="192177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40C02-B79C-7A49-8574-21C482C85783}"/>
              </a:ext>
            </a:extLst>
          </p:cNvPr>
          <p:cNvSpPr>
            <a:spLocks noGrp="1"/>
          </p:cNvSpPr>
          <p:nvPr>
            <p:ph type="title"/>
          </p:nvPr>
        </p:nvSpPr>
        <p:spPr/>
        <p:txBody>
          <a:bodyPr>
            <a:normAutofit/>
          </a:bodyPr>
          <a:lstStyle/>
          <a:p>
            <a:pPr algn="ctr"/>
            <a:r>
              <a:rPr lang="en-US" dirty="0"/>
              <a:t>Sample Paragraph</a:t>
            </a:r>
            <a:br>
              <a:rPr lang="en-US" dirty="0"/>
            </a:br>
            <a:r>
              <a:rPr lang="en-US" sz="1600" dirty="0"/>
              <a:t>from “A Force of Love: A Deconstructionist Reading of Characters in Dickens’s Great Expectations” by Emily Schlepp, </a:t>
            </a:r>
            <a:br>
              <a:rPr lang="en-US" sz="1600" dirty="0"/>
            </a:br>
            <a:r>
              <a:rPr lang="en-US" sz="1600" dirty="0"/>
              <a:t>a sample MLA research paper from </a:t>
            </a:r>
            <a:r>
              <a:rPr lang="en-US" sz="1600" i="1" dirty="0"/>
              <a:t>The MLA Style Center </a:t>
            </a:r>
            <a:r>
              <a:rPr lang="en-US" sz="1600" dirty="0"/>
              <a:t>at </a:t>
            </a:r>
            <a:r>
              <a:rPr lang="en-US" sz="1600" dirty="0" err="1"/>
              <a:t>MLA.org</a:t>
            </a:r>
            <a:endParaRPr lang="en-US" sz="1600" dirty="0"/>
          </a:p>
        </p:txBody>
      </p:sp>
      <p:pic>
        <p:nvPicPr>
          <p:cNvPr id="7" name="Content Placeholder 6" descr="Text, letter&#10;&#10;Description automatically generated">
            <a:extLst>
              <a:ext uri="{FF2B5EF4-FFF2-40B4-BE49-F238E27FC236}">
                <a16:creationId xmlns:a16="http://schemas.microsoft.com/office/drawing/2014/main" id="{0F465730-E4B8-4A47-975E-0E355A130166}"/>
              </a:ext>
            </a:extLst>
          </p:cNvPr>
          <p:cNvPicPr>
            <a:picLocks noGrp="1" noChangeAspect="1"/>
          </p:cNvPicPr>
          <p:nvPr>
            <p:ph idx="1"/>
          </p:nvPr>
        </p:nvPicPr>
        <p:blipFill>
          <a:blip r:embed="rId2"/>
          <a:stretch>
            <a:fillRect/>
          </a:stretch>
        </p:blipFill>
        <p:spPr>
          <a:xfrm>
            <a:off x="3292088" y="1869436"/>
            <a:ext cx="7213599" cy="3820032"/>
          </a:xfrm>
        </p:spPr>
      </p:pic>
      <p:sp>
        <p:nvSpPr>
          <p:cNvPr id="8" name="Right Arrow 7">
            <a:extLst>
              <a:ext uri="{FF2B5EF4-FFF2-40B4-BE49-F238E27FC236}">
                <a16:creationId xmlns:a16="http://schemas.microsoft.com/office/drawing/2014/main" id="{7AAC2E85-957E-1444-9438-21551D98DCE9}"/>
              </a:ext>
            </a:extLst>
          </p:cNvPr>
          <p:cNvSpPr/>
          <p:nvPr/>
        </p:nvSpPr>
        <p:spPr>
          <a:xfrm>
            <a:off x="1935433" y="201401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7204D946-6787-0D47-A1EB-011A60F88E55}"/>
              </a:ext>
            </a:extLst>
          </p:cNvPr>
          <p:cNvSpPr/>
          <p:nvPr/>
        </p:nvSpPr>
        <p:spPr>
          <a:xfrm>
            <a:off x="1935433" y="34235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a:extLst>
              <a:ext uri="{FF2B5EF4-FFF2-40B4-BE49-F238E27FC236}">
                <a16:creationId xmlns:a16="http://schemas.microsoft.com/office/drawing/2014/main" id="{B5CCA6E1-FDAF-CE47-9980-381A99A14ECB}"/>
              </a:ext>
            </a:extLst>
          </p:cNvPr>
          <p:cNvSpPr/>
          <p:nvPr/>
        </p:nvSpPr>
        <p:spPr>
          <a:xfrm>
            <a:off x="1940256" y="492233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F716CC1-D58A-2A41-8886-B100CB0A3911}"/>
              </a:ext>
            </a:extLst>
          </p:cNvPr>
          <p:cNvSpPr txBox="1"/>
          <p:nvPr/>
        </p:nvSpPr>
        <p:spPr>
          <a:xfrm>
            <a:off x="713678" y="2071664"/>
            <a:ext cx="1129027" cy="369332"/>
          </a:xfrm>
          <a:prstGeom prst="rect">
            <a:avLst/>
          </a:prstGeom>
          <a:noFill/>
        </p:spPr>
        <p:txBody>
          <a:bodyPr wrap="none" rtlCol="0">
            <a:spAutoFit/>
          </a:bodyPr>
          <a:lstStyle/>
          <a:p>
            <a:r>
              <a:rPr lang="en-US" dirty="0"/>
              <a:t>Compares</a:t>
            </a:r>
          </a:p>
        </p:txBody>
      </p:sp>
      <p:sp>
        <p:nvSpPr>
          <p:cNvPr id="12" name="TextBox 11">
            <a:extLst>
              <a:ext uri="{FF2B5EF4-FFF2-40B4-BE49-F238E27FC236}">
                <a16:creationId xmlns:a16="http://schemas.microsoft.com/office/drawing/2014/main" id="{D8CBF39B-72F4-044D-8A30-39161A9F7252}"/>
              </a:ext>
            </a:extLst>
          </p:cNvPr>
          <p:cNvSpPr txBox="1"/>
          <p:nvPr/>
        </p:nvSpPr>
        <p:spPr>
          <a:xfrm>
            <a:off x="620190" y="3477576"/>
            <a:ext cx="1316001" cy="369332"/>
          </a:xfrm>
          <a:prstGeom prst="rect">
            <a:avLst/>
          </a:prstGeom>
          <a:noFill/>
        </p:spPr>
        <p:txBody>
          <a:bodyPr wrap="none" rtlCol="0">
            <a:spAutoFit/>
          </a:bodyPr>
          <a:lstStyle/>
          <a:p>
            <a:r>
              <a:rPr lang="en-US" dirty="0"/>
              <a:t>Summarizes</a:t>
            </a:r>
          </a:p>
        </p:txBody>
      </p:sp>
      <p:sp>
        <p:nvSpPr>
          <p:cNvPr id="13" name="TextBox 12">
            <a:extLst>
              <a:ext uri="{FF2B5EF4-FFF2-40B4-BE49-F238E27FC236}">
                <a16:creationId xmlns:a16="http://schemas.microsoft.com/office/drawing/2014/main" id="{12A72EC5-1BB9-B040-A9F0-F935531FC760}"/>
              </a:ext>
            </a:extLst>
          </p:cNvPr>
          <p:cNvSpPr txBox="1"/>
          <p:nvPr/>
        </p:nvSpPr>
        <p:spPr>
          <a:xfrm>
            <a:off x="730734" y="4979984"/>
            <a:ext cx="1111971" cy="369332"/>
          </a:xfrm>
          <a:prstGeom prst="rect">
            <a:avLst/>
          </a:prstGeom>
          <a:noFill/>
        </p:spPr>
        <p:txBody>
          <a:bodyPr wrap="none" rtlCol="0">
            <a:spAutoFit/>
          </a:bodyPr>
          <a:lstStyle/>
          <a:p>
            <a:r>
              <a:rPr lang="en-US" dirty="0"/>
              <a:t>Interprets</a:t>
            </a:r>
          </a:p>
        </p:txBody>
      </p:sp>
      <p:cxnSp>
        <p:nvCxnSpPr>
          <p:cNvPr id="15" name="Straight Connector 14">
            <a:extLst>
              <a:ext uri="{FF2B5EF4-FFF2-40B4-BE49-F238E27FC236}">
                <a16:creationId xmlns:a16="http://schemas.microsoft.com/office/drawing/2014/main" id="{67A3FFAD-C531-5342-A2B2-9FCFA4C262FB}"/>
              </a:ext>
            </a:extLst>
          </p:cNvPr>
          <p:cNvCxnSpPr/>
          <p:nvPr/>
        </p:nvCxnSpPr>
        <p:spPr>
          <a:xfrm>
            <a:off x="838200" y="1690688"/>
            <a:ext cx="1081482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0E22CEF-7136-1C43-B372-211B487319A4}"/>
              </a:ext>
            </a:extLst>
          </p:cNvPr>
          <p:cNvSpPr txBox="1"/>
          <p:nvPr/>
        </p:nvSpPr>
        <p:spPr>
          <a:xfrm>
            <a:off x="713678" y="2462641"/>
            <a:ext cx="1056187" cy="369332"/>
          </a:xfrm>
          <a:prstGeom prst="rect">
            <a:avLst/>
          </a:prstGeom>
          <a:noFill/>
        </p:spPr>
        <p:txBody>
          <a:bodyPr wrap="none" rtlCol="0">
            <a:spAutoFit/>
          </a:bodyPr>
          <a:lstStyle/>
          <a:p>
            <a:r>
              <a:rPr lang="en-US" dirty="0"/>
              <a:t>(analysis)</a:t>
            </a:r>
          </a:p>
        </p:txBody>
      </p:sp>
      <p:sp>
        <p:nvSpPr>
          <p:cNvPr id="17" name="TextBox 16">
            <a:extLst>
              <a:ext uri="{FF2B5EF4-FFF2-40B4-BE49-F238E27FC236}">
                <a16:creationId xmlns:a16="http://schemas.microsoft.com/office/drawing/2014/main" id="{D3529FCB-B9E0-CE42-B137-2D2F76247645}"/>
              </a:ext>
            </a:extLst>
          </p:cNvPr>
          <p:cNvSpPr txBox="1"/>
          <p:nvPr/>
        </p:nvSpPr>
        <p:spPr>
          <a:xfrm>
            <a:off x="570176" y="3891916"/>
            <a:ext cx="1433085" cy="369332"/>
          </a:xfrm>
          <a:prstGeom prst="rect">
            <a:avLst/>
          </a:prstGeom>
          <a:noFill/>
        </p:spPr>
        <p:txBody>
          <a:bodyPr wrap="none" rtlCol="0">
            <a:spAutoFit/>
          </a:bodyPr>
          <a:lstStyle/>
          <a:p>
            <a:r>
              <a:rPr lang="en-US" dirty="0"/>
              <a:t>(information)</a:t>
            </a:r>
          </a:p>
        </p:txBody>
      </p:sp>
      <p:sp>
        <p:nvSpPr>
          <p:cNvPr id="18" name="TextBox 17">
            <a:extLst>
              <a:ext uri="{FF2B5EF4-FFF2-40B4-BE49-F238E27FC236}">
                <a16:creationId xmlns:a16="http://schemas.microsoft.com/office/drawing/2014/main" id="{288D479E-02BD-D045-ABD5-D1D9E0F6809D}"/>
              </a:ext>
            </a:extLst>
          </p:cNvPr>
          <p:cNvSpPr txBox="1"/>
          <p:nvPr/>
        </p:nvSpPr>
        <p:spPr>
          <a:xfrm>
            <a:off x="730734" y="5406966"/>
            <a:ext cx="1056187" cy="369332"/>
          </a:xfrm>
          <a:prstGeom prst="rect">
            <a:avLst/>
          </a:prstGeom>
          <a:noFill/>
        </p:spPr>
        <p:txBody>
          <a:bodyPr wrap="none" rtlCol="0">
            <a:spAutoFit/>
          </a:bodyPr>
          <a:lstStyle/>
          <a:p>
            <a:r>
              <a:rPr lang="en-US" dirty="0"/>
              <a:t>(analysis)</a:t>
            </a:r>
          </a:p>
        </p:txBody>
      </p:sp>
    </p:spTree>
    <p:extLst>
      <p:ext uri="{BB962C8B-B14F-4D97-AF65-F5344CB8AC3E}">
        <p14:creationId xmlns:p14="http://schemas.microsoft.com/office/powerpoint/2010/main" val="3871799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2290-7D07-FD48-A217-968D0F115A0B}"/>
              </a:ext>
            </a:extLst>
          </p:cNvPr>
          <p:cNvSpPr>
            <a:spLocks noGrp="1"/>
          </p:cNvSpPr>
          <p:nvPr>
            <p:ph type="title"/>
          </p:nvPr>
        </p:nvSpPr>
        <p:spPr>
          <a:xfrm>
            <a:off x="841249" y="365760"/>
            <a:ext cx="9912072" cy="1188404"/>
          </a:xfrm>
        </p:spPr>
        <p:txBody>
          <a:bodyPr>
            <a:normAutofit/>
          </a:bodyPr>
          <a:lstStyle/>
          <a:p>
            <a:r>
              <a:rPr lang="en-US"/>
              <a:t>Balancing information and analysis</a:t>
            </a:r>
            <a:endParaRPr lang="en-US" dirty="0"/>
          </a:p>
        </p:txBody>
      </p:sp>
      <p:sp>
        <p:nvSpPr>
          <p:cNvPr id="14" name="Freeform: Shape 7">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0670" y="2"/>
            <a:ext cx="1191330"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9">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986" y="1690688"/>
            <a:ext cx="3668014"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075332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BF5B5CC-0043-E54A-8A24-A4311ADFF6AC}"/>
              </a:ext>
            </a:extLst>
          </p:cNvPr>
          <p:cNvSpPr>
            <a:spLocks noGrp="1"/>
          </p:cNvSpPr>
          <p:nvPr>
            <p:ph idx="1"/>
          </p:nvPr>
        </p:nvSpPr>
        <p:spPr>
          <a:xfrm>
            <a:off x="841248" y="2174358"/>
            <a:ext cx="7731642" cy="4045467"/>
          </a:xfrm>
        </p:spPr>
        <p:txBody>
          <a:bodyPr anchor="t">
            <a:normAutofit/>
          </a:bodyPr>
          <a:lstStyle/>
          <a:p>
            <a:pPr marL="0" indent="0">
              <a:buNone/>
            </a:pPr>
            <a:r>
              <a:rPr lang="en-US" sz="2400">
                <a:solidFill>
                  <a:schemeClr val="bg1"/>
                </a:solidFill>
              </a:rPr>
              <a:t>Good essays need both information and analysis. In personal essays, the information might come primarily from your own observations. In literary analysis essays, the information comes primarily from the literary text. In research papers, the information comes from articles, books, media reports, or other types of sources. Information often makes up the bulk of an essay. Good writing needs depth of detail to convey depth of meaning. Information is not enough, though. Good essays go beyond gathering information. They also interpret that information and use it to support points. They explain why the information matters and who should care. </a:t>
            </a:r>
          </a:p>
        </p:txBody>
      </p:sp>
    </p:spTree>
    <p:extLst>
      <p:ext uri="{BB962C8B-B14F-4D97-AF65-F5344CB8AC3E}">
        <p14:creationId xmlns:p14="http://schemas.microsoft.com/office/powerpoint/2010/main" val="386151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64595"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46337"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25297E6-05A6-CC4D-92B7-D1847E19E91A}"/>
              </a:ext>
            </a:extLst>
          </p:cNvPr>
          <p:cNvSpPr>
            <a:spLocks noGrp="1"/>
          </p:cNvSpPr>
          <p:nvPr>
            <p:ph type="title"/>
          </p:nvPr>
        </p:nvSpPr>
        <p:spPr>
          <a:xfrm>
            <a:off x="804672" y="640263"/>
            <a:ext cx="5157216" cy="1344975"/>
          </a:xfrm>
        </p:spPr>
        <p:txBody>
          <a:bodyPr>
            <a:normAutofit/>
          </a:bodyPr>
          <a:lstStyle/>
          <a:p>
            <a:r>
              <a:rPr lang="en-US" sz="4000" dirty="0"/>
              <a:t>Engaging the source</a:t>
            </a:r>
          </a:p>
        </p:txBody>
      </p:sp>
      <p:sp>
        <p:nvSpPr>
          <p:cNvPr id="3" name="Content Placeholder 2">
            <a:extLst>
              <a:ext uri="{FF2B5EF4-FFF2-40B4-BE49-F238E27FC236}">
                <a16:creationId xmlns:a16="http://schemas.microsoft.com/office/drawing/2014/main" id="{ACB5F217-DBD7-6E40-8CB7-17A8BCAB8592}"/>
              </a:ext>
            </a:extLst>
          </p:cNvPr>
          <p:cNvSpPr>
            <a:spLocks noGrp="1"/>
          </p:cNvSpPr>
          <p:nvPr>
            <p:ph idx="1"/>
          </p:nvPr>
        </p:nvSpPr>
        <p:spPr>
          <a:xfrm>
            <a:off x="798758" y="1809529"/>
            <a:ext cx="5157216" cy="3773010"/>
          </a:xfrm>
        </p:spPr>
        <p:txBody>
          <a:bodyPr>
            <a:noAutofit/>
          </a:bodyPr>
          <a:lstStyle/>
          <a:p>
            <a:pPr marL="0" indent="0">
              <a:buNone/>
            </a:pPr>
            <a:r>
              <a:rPr lang="en-US" sz="1800" dirty="0"/>
              <a:t>Every time you use information from a source in an essay, ask yourself what you have contributed to that information in your own voice using your own ideas. If you have shared a quote, have you provided the context for the quote? If you have shared a paraphrase, have you linked the information to your own points?</a:t>
            </a:r>
          </a:p>
          <a:p>
            <a:pPr marL="0" indent="0">
              <a:buNone/>
            </a:pPr>
            <a:r>
              <a:rPr lang="en-US" sz="1800" dirty="0"/>
              <a:t>Think of your essay as a panel discussion between you and your sources conducted in front of an audience. You need to be an active participant in the conversation, not merely a passive listener. The other people in the conversation are experts on the topic. You may not be. It is your job to question and converse with the experts enough to make the conversation more relevant to the audience made up of people who are also not experts on the topic. </a:t>
            </a:r>
          </a:p>
        </p:txBody>
      </p:sp>
      <p:pic>
        <p:nvPicPr>
          <p:cNvPr id="14" name="Picture 13">
            <a:extLst>
              <a:ext uri="{FF2B5EF4-FFF2-40B4-BE49-F238E27FC236}">
                <a16:creationId xmlns:a16="http://schemas.microsoft.com/office/drawing/2014/main" id="{A5AFDBBF-9FDA-4EAB-B41B-85A993EFF8BF}"/>
              </a:ext>
            </a:extLst>
          </p:cNvPr>
          <p:cNvPicPr>
            <a:picLocks noChangeAspect="1"/>
          </p:cNvPicPr>
          <p:nvPr/>
        </p:nvPicPr>
        <p:blipFill rotWithShape="1">
          <a:blip r:embed="rId2"/>
          <a:srcRect l="31688" r="23193" b="-1"/>
          <a:stretch/>
        </p:blipFill>
        <p:spPr>
          <a:xfrm>
            <a:off x="7400463" y="484632"/>
            <a:ext cx="3875320" cy="5733287"/>
          </a:xfrm>
          <a:prstGeom prst="rect">
            <a:avLst/>
          </a:prstGeom>
        </p:spPr>
      </p:pic>
    </p:spTree>
    <p:extLst>
      <p:ext uri="{BB962C8B-B14F-4D97-AF65-F5344CB8AC3E}">
        <p14:creationId xmlns:p14="http://schemas.microsoft.com/office/powerpoint/2010/main" val="362486753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1076</Words>
  <Application>Microsoft Macintosh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Information vs Analysis</vt:lpstr>
      <vt:lpstr>Information</vt:lpstr>
      <vt:lpstr>Analysis</vt:lpstr>
      <vt:lpstr>The importance of analysis</vt:lpstr>
      <vt:lpstr>Some Types of Analysis</vt:lpstr>
      <vt:lpstr>Sample Analysis: Interpretation &amp; Response</vt:lpstr>
      <vt:lpstr>Sample Paragraph from “A Force of Love: A Deconstructionist Reading of Characters in Dickens’s Great Expectations” by Emily Schlepp,  a sample MLA research paper from The MLA Style Center at MLA.org</vt:lpstr>
      <vt:lpstr>Balancing information and analysis</vt:lpstr>
      <vt:lpstr>Engaging the source</vt:lpstr>
      <vt:lpstr>How much analysis is enough?</vt:lpstr>
      <vt:lpstr>Remember that you are the essay maker.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vs Analysis</dc:title>
  <dc:creator>Microsoft Office User</dc:creator>
  <cp:lastModifiedBy>Microsoft Office User</cp:lastModifiedBy>
  <cp:revision>4</cp:revision>
  <dcterms:created xsi:type="dcterms:W3CDTF">2020-09-26T14:50:36Z</dcterms:created>
  <dcterms:modified xsi:type="dcterms:W3CDTF">2020-09-26T15:21:13Z</dcterms:modified>
</cp:coreProperties>
</file>