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1"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snapToObjects="1">
      <p:cViewPr varScale="1">
        <p:scale>
          <a:sx n="104" d="100"/>
          <a:sy n="104" d="100"/>
        </p:scale>
        <p:origin x="232"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93FD12-7990-4ADF-A53F-F389B33641FE}" type="doc">
      <dgm:prSet loTypeId="urn:microsoft.com/office/officeart/2005/8/layout/vList2" loCatId="list" qsTypeId="urn:microsoft.com/office/officeart/2005/8/quickstyle/simple4" qsCatId="simple" csTypeId="urn:microsoft.com/office/officeart/2005/8/colors/accent0_3" csCatId="mainScheme"/>
      <dgm:spPr/>
      <dgm:t>
        <a:bodyPr/>
        <a:lstStyle/>
        <a:p>
          <a:endParaRPr lang="en-US"/>
        </a:p>
      </dgm:t>
    </dgm:pt>
    <dgm:pt modelId="{5EBC209E-426B-492F-843A-5F7250A311B5}">
      <dgm:prSet/>
      <dgm:spPr/>
      <dgm:t>
        <a:bodyPr/>
        <a:lstStyle/>
        <a:p>
          <a:r>
            <a:rPr lang="en-US" dirty="0"/>
            <a:t>Global issues are larger document-wide issues.</a:t>
          </a:r>
        </a:p>
      </dgm:t>
    </dgm:pt>
    <dgm:pt modelId="{B731212C-4FC0-4D05-B7CD-945C9EBF2CCC}" type="parTrans" cxnId="{3C48564D-1613-4E37-87BB-8E1A0BFD0D42}">
      <dgm:prSet/>
      <dgm:spPr/>
      <dgm:t>
        <a:bodyPr/>
        <a:lstStyle/>
        <a:p>
          <a:endParaRPr lang="en-US"/>
        </a:p>
      </dgm:t>
    </dgm:pt>
    <dgm:pt modelId="{48F0AF08-5590-47D2-9DF5-274E4E3DD436}" type="sibTrans" cxnId="{3C48564D-1613-4E37-87BB-8E1A0BFD0D42}">
      <dgm:prSet phldrT="01"/>
      <dgm:spPr/>
      <dgm:t>
        <a:bodyPr/>
        <a:lstStyle/>
        <a:p>
          <a:endParaRPr lang="en-US"/>
        </a:p>
      </dgm:t>
    </dgm:pt>
    <dgm:pt modelId="{EB40DF56-2ACD-4056-9427-6B6502DD12BB}">
      <dgm:prSet/>
      <dgm:spPr/>
      <dgm:t>
        <a:bodyPr/>
        <a:lstStyle/>
        <a:p>
          <a:r>
            <a:rPr lang="en-US"/>
            <a:t>Local issues are sentence-level issues. </a:t>
          </a:r>
        </a:p>
      </dgm:t>
    </dgm:pt>
    <dgm:pt modelId="{6DEBBB51-6B3C-47B7-A07C-DD2AB71C4DEE}" type="parTrans" cxnId="{52D34500-57C3-46AC-AA6B-566E60CAD23F}">
      <dgm:prSet/>
      <dgm:spPr/>
      <dgm:t>
        <a:bodyPr/>
        <a:lstStyle/>
        <a:p>
          <a:endParaRPr lang="en-US"/>
        </a:p>
      </dgm:t>
    </dgm:pt>
    <dgm:pt modelId="{66C79623-1D3A-417F-98BD-FF14455F2F2D}" type="sibTrans" cxnId="{52D34500-57C3-46AC-AA6B-566E60CAD23F}">
      <dgm:prSet phldrT="02"/>
      <dgm:spPr/>
      <dgm:t>
        <a:bodyPr/>
        <a:lstStyle/>
        <a:p>
          <a:endParaRPr lang="en-US"/>
        </a:p>
      </dgm:t>
    </dgm:pt>
    <dgm:pt modelId="{1F3B1195-E891-408D-B5AE-23A2AD3ACD07}">
      <dgm:prSet/>
      <dgm:spPr/>
      <dgm:t>
        <a:bodyPr/>
        <a:lstStyle/>
        <a:p>
          <a:r>
            <a:rPr lang="en-US"/>
            <a:t>It’s very important to review both before submitting a final draft. </a:t>
          </a:r>
        </a:p>
      </dgm:t>
    </dgm:pt>
    <dgm:pt modelId="{9B654D90-5D46-4657-8979-DF8D40E9D534}" type="parTrans" cxnId="{2C4B7A2C-5C00-46B3-A0DB-7D7CEB58F8F5}">
      <dgm:prSet/>
      <dgm:spPr/>
      <dgm:t>
        <a:bodyPr/>
        <a:lstStyle/>
        <a:p>
          <a:endParaRPr lang="en-US"/>
        </a:p>
      </dgm:t>
    </dgm:pt>
    <dgm:pt modelId="{3DB65DC2-E836-431D-9D96-6C791B930723}" type="sibTrans" cxnId="{2C4B7A2C-5C00-46B3-A0DB-7D7CEB58F8F5}">
      <dgm:prSet phldrT="03"/>
      <dgm:spPr/>
      <dgm:t>
        <a:bodyPr/>
        <a:lstStyle/>
        <a:p>
          <a:endParaRPr lang="en-US"/>
        </a:p>
      </dgm:t>
    </dgm:pt>
    <dgm:pt modelId="{354F0367-6DC7-374E-91C9-43ED606E629F}" type="pres">
      <dgm:prSet presAssocID="{5193FD12-7990-4ADF-A53F-F389B33641FE}" presName="linear" presStyleCnt="0">
        <dgm:presLayoutVars>
          <dgm:animLvl val="lvl"/>
          <dgm:resizeHandles val="exact"/>
        </dgm:presLayoutVars>
      </dgm:prSet>
      <dgm:spPr/>
    </dgm:pt>
    <dgm:pt modelId="{D59FCCC1-1588-7148-9089-59FFAAC9A3A2}" type="pres">
      <dgm:prSet presAssocID="{5EBC209E-426B-492F-843A-5F7250A311B5}" presName="parentText" presStyleLbl="node1" presStyleIdx="0" presStyleCnt="3">
        <dgm:presLayoutVars>
          <dgm:chMax val="0"/>
          <dgm:bulletEnabled val="1"/>
        </dgm:presLayoutVars>
      </dgm:prSet>
      <dgm:spPr/>
    </dgm:pt>
    <dgm:pt modelId="{AAE9C63B-F420-9B44-908C-7240A30195E1}" type="pres">
      <dgm:prSet presAssocID="{48F0AF08-5590-47D2-9DF5-274E4E3DD436}" presName="spacer" presStyleCnt="0"/>
      <dgm:spPr/>
    </dgm:pt>
    <dgm:pt modelId="{A408B116-F870-8F43-8441-876A9F4B237B}" type="pres">
      <dgm:prSet presAssocID="{EB40DF56-2ACD-4056-9427-6B6502DD12BB}" presName="parentText" presStyleLbl="node1" presStyleIdx="1" presStyleCnt="3">
        <dgm:presLayoutVars>
          <dgm:chMax val="0"/>
          <dgm:bulletEnabled val="1"/>
        </dgm:presLayoutVars>
      </dgm:prSet>
      <dgm:spPr/>
    </dgm:pt>
    <dgm:pt modelId="{4D092890-B2AE-CC41-A422-82F9F84ACA8E}" type="pres">
      <dgm:prSet presAssocID="{66C79623-1D3A-417F-98BD-FF14455F2F2D}" presName="spacer" presStyleCnt="0"/>
      <dgm:spPr/>
    </dgm:pt>
    <dgm:pt modelId="{5D131E38-FCAC-0546-8C3B-6EA9BE2A41F6}" type="pres">
      <dgm:prSet presAssocID="{1F3B1195-E891-408D-B5AE-23A2AD3ACD07}" presName="parentText" presStyleLbl="node1" presStyleIdx="2" presStyleCnt="3">
        <dgm:presLayoutVars>
          <dgm:chMax val="0"/>
          <dgm:bulletEnabled val="1"/>
        </dgm:presLayoutVars>
      </dgm:prSet>
      <dgm:spPr/>
    </dgm:pt>
  </dgm:ptLst>
  <dgm:cxnLst>
    <dgm:cxn modelId="{52D34500-57C3-46AC-AA6B-566E60CAD23F}" srcId="{5193FD12-7990-4ADF-A53F-F389B33641FE}" destId="{EB40DF56-2ACD-4056-9427-6B6502DD12BB}" srcOrd="1" destOrd="0" parTransId="{6DEBBB51-6B3C-47B7-A07C-DD2AB71C4DEE}" sibTransId="{66C79623-1D3A-417F-98BD-FF14455F2F2D}"/>
    <dgm:cxn modelId="{5D4BE522-5C76-584F-9B20-D07B97D78BB7}" type="presOf" srcId="{5EBC209E-426B-492F-843A-5F7250A311B5}" destId="{D59FCCC1-1588-7148-9089-59FFAAC9A3A2}" srcOrd="0" destOrd="0" presId="urn:microsoft.com/office/officeart/2005/8/layout/vList2"/>
    <dgm:cxn modelId="{2C4B7A2C-5C00-46B3-A0DB-7D7CEB58F8F5}" srcId="{5193FD12-7990-4ADF-A53F-F389B33641FE}" destId="{1F3B1195-E891-408D-B5AE-23A2AD3ACD07}" srcOrd="2" destOrd="0" parTransId="{9B654D90-5D46-4657-8979-DF8D40E9D534}" sibTransId="{3DB65DC2-E836-431D-9D96-6C791B930723}"/>
    <dgm:cxn modelId="{3C48564D-1613-4E37-87BB-8E1A0BFD0D42}" srcId="{5193FD12-7990-4ADF-A53F-F389B33641FE}" destId="{5EBC209E-426B-492F-843A-5F7250A311B5}" srcOrd="0" destOrd="0" parTransId="{B731212C-4FC0-4D05-B7CD-945C9EBF2CCC}" sibTransId="{48F0AF08-5590-47D2-9DF5-274E4E3DD436}"/>
    <dgm:cxn modelId="{DF141892-E6AE-3D42-A5C1-6731F197DF57}" type="presOf" srcId="{5193FD12-7990-4ADF-A53F-F389B33641FE}" destId="{354F0367-6DC7-374E-91C9-43ED606E629F}" srcOrd="0" destOrd="0" presId="urn:microsoft.com/office/officeart/2005/8/layout/vList2"/>
    <dgm:cxn modelId="{84B4C4C0-76B1-0D49-B879-66BBA1F0F71A}" type="presOf" srcId="{1F3B1195-E891-408D-B5AE-23A2AD3ACD07}" destId="{5D131E38-FCAC-0546-8C3B-6EA9BE2A41F6}" srcOrd="0" destOrd="0" presId="urn:microsoft.com/office/officeart/2005/8/layout/vList2"/>
    <dgm:cxn modelId="{4BFC51CA-EDD1-EE43-8896-F0E7B8077773}" type="presOf" srcId="{EB40DF56-2ACD-4056-9427-6B6502DD12BB}" destId="{A408B116-F870-8F43-8441-876A9F4B237B}" srcOrd="0" destOrd="0" presId="urn:microsoft.com/office/officeart/2005/8/layout/vList2"/>
    <dgm:cxn modelId="{00F24DBA-62D0-BF4D-B347-BEBD23D5BCB8}" type="presParOf" srcId="{354F0367-6DC7-374E-91C9-43ED606E629F}" destId="{D59FCCC1-1588-7148-9089-59FFAAC9A3A2}" srcOrd="0" destOrd="0" presId="urn:microsoft.com/office/officeart/2005/8/layout/vList2"/>
    <dgm:cxn modelId="{BCB00011-75F9-BE4F-86A6-437CA2F564F2}" type="presParOf" srcId="{354F0367-6DC7-374E-91C9-43ED606E629F}" destId="{AAE9C63B-F420-9B44-908C-7240A30195E1}" srcOrd="1" destOrd="0" presId="urn:microsoft.com/office/officeart/2005/8/layout/vList2"/>
    <dgm:cxn modelId="{C297368E-7105-9F40-AF73-BCC5C2E61E43}" type="presParOf" srcId="{354F0367-6DC7-374E-91C9-43ED606E629F}" destId="{A408B116-F870-8F43-8441-876A9F4B237B}" srcOrd="2" destOrd="0" presId="urn:microsoft.com/office/officeart/2005/8/layout/vList2"/>
    <dgm:cxn modelId="{5B0218CF-806C-A648-A991-7E66346EB771}" type="presParOf" srcId="{354F0367-6DC7-374E-91C9-43ED606E629F}" destId="{4D092890-B2AE-CC41-A422-82F9F84ACA8E}" srcOrd="3" destOrd="0" presId="urn:microsoft.com/office/officeart/2005/8/layout/vList2"/>
    <dgm:cxn modelId="{1953995C-E244-1247-80CF-FA9446D6E6FA}" type="presParOf" srcId="{354F0367-6DC7-374E-91C9-43ED606E629F}" destId="{5D131E38-FCAC-0546-8C3B-6EA9BE2A41F6}"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085524-014E-43A4-A9CC-6087012531FE}" type="doc">
      <dgm:prSet loTypeId="urn:microsoft.com/office/officeart/2008/layout/LinedList" loCatId="list" qsTypeId="urn:microsoft.com/office/officeart/2005/8/quickstyle/simple5" qsCatId="simple" csTypeId="urn:microsoft.com/office/officeart/2005/8/colors/accent5_2" csCatId="accent5"/>
      <dgm:spPr/>
      <dgm:t>
        <a:bodyPr/>
        <a:lstStyle/>
        <a:p>
          <a:endParaRPr lang="en-US"/>
        </a:p>
      </dgm:t>
    </dgm:pt>
    <dgm:pt modelId="{A4F30684-F6F4-4F9F-B09E-3BB3F20829FA}">
      <dgm:prSet/>
      <dgm:spPr/>
      <dgm:t>
        <a:bodyPr/>
        <a:lstStyle/>
        <a:p>
          <a:r>
            <a:rPr lang="en-US"/>
            <a:t>Are you still on track with the assignment? Read the instructions again to make sure.</a:t>
          </a:r>
        </a:p>
      </dgm:t>
    </dgm:pt>
    <dgm:pt modelId="{9E13F12D-DE61-4F0B-BEA8-D43B853D078A}" type="parTrans" cxnId="{58A8448A-0F83-4B4D-8E04-EB5527F6DAD4}">
      <dgm:prSet/>
      <dgm:spPr/>
      <dgm:t>
        <a:bodyPr/>
        <a:lstStyle/>
        <a:p>
          <a:endParaRPr lang="en-US"/>
        </a:p>
      </dgm:t>
    </dgm:pt>
    <dgm:pt modelId="{1509676B-29C3-4123-AAE8-9C006AFC9347}" type="sibTrans" cxnId="{58A8448A-0F83-4B4D-8E04-EB5527F6DAD4}">
      <dgm:prSet/>
      <dgm:spPr/>
      <dgm:t>
        <a:bodyPr/>
        <a:lstStyle/>
        <a:p>
          <a:endParaRPr lang="en-US"/>
        </a:p>
      </dgm:t>
    </dgm:pt>
    <dgm:pt modelId="{88BB6479-8E62-4BBC-B7DC-C418045CEED1}">
      <dgm:prSet/>
      <dgm:spPr/>
      <dgm:t>
        <a:bodyPr/>
        <a:lstStyle/>
        <a:p>
          <a:r>
            <a:rPr lang="en-US"/>
            <a:t>Is your thesis strong, clear, and on point with your main purpose? Does it make one main supportable point?</a:t>
          </a:r>
        </a:p>
      </dgm:t>
    </dgm:pt>
    <dgm:pt modelId="{6F9C9E65-EF55-4E7D-A132-9638138E53DA}" type="parTrans" cxnId="{DB79E41B-E79C-48C5-924F-5A5B8BCF2891}">
      <dgm:prSet/>
      <dgm:spPr/>
      <dgm:t>
        <a:bodyPr/>
        <a:lstStyle/>
        <a:p>
          <a:endParaRPr lang="en-US"/>
        </a:p>
      </dgm:t>
    </dgm:pt>
    <dgm:pt modelId="{3D9FBBF0-64FD-41D8-B3D3-FA0E96C58BCB}" type="sibTrans" cxnId="{DB79E41B-E79C-48C5-924F-5A5B8BCF2891}">
      <dgm:prSet/>
      <dgm:spPr/>
      <dgm:t>
        <a:bodyPr/>
        <a:lstStyle/>
        <a:p>
          <a:endParaRPr lang="en-US"/>
        </a:p>
      </dgm:t>
    </dgm:pt>
    <dgm:pt modelId="{B299E12E-EEA8-4C42-99F9-093FA22823B2}">
      <dgm:prSet/>
      <dgm:spPr/>
      <dgm:t>
        <a:bodyPr/>
        <a:lstStyle/>
        <a:p>
          <a:r>
            <a:rPr lang="en-US"/>
            <a:t>Have you checked your essay for possible plagiarism and edited out any potential problems?</a:t>
          </a:r>
        </a:p>
      </dgm:t>
    </dgm:pt>
    <dgm:pt modelId="{A9D983CD-F326-4109-8969-63364D2D6582}" type="parTrans" cxnId="{37EF42FD-5910-4B1C-8678-BF1D0F06E3C8}">
      <dgm:prSet/>
      <dgm:spPr/>
      <dgm:t>
        <a:bodyPr/>
        <a:lstStyle/>
        <a:p>
          <a:endParaRPr lang="en-US"/>
        </a:p>
      </dgm:t>
    </dgm:pt>
    <dgm:pt modelId="{998C4F02-3E55-4C09-809C-1C596DD6ACAD}" type="sibTrans" cxnId="{37EF42FD-5910-4B1C-8678-BF1D0F06E3C8}">
      <dgm:prSet/>
      <dgm:spPr/>
      <dgm:t>
        <a:bodyPr/>
        <a:lstStyle/>
        <a:p>
          <a:endParaRPr lang="en-US"/>
        </a:p>
      </dgm:t>
    </dgm:pt>
    <dgm:pt modelId="{ACF4040B-5386-4D04-8FEC-068B3ACEF730}">
      <dgm:prSet/>
      <dgm:spPr/>
      <dgm:t>
        <a:bodyPr/>
        <a:lstStyle/>
        <a:p>
          <a:r>
            <a:rPr lang="en-US"/>
            <a:t>Is your documentation correct according the the style guide instructions you were given for the assignment?</a:t>
          </a:r>
        </a:p>
      </dgm:t>
    </dgm:pt>
    <dgm:pt modelId="{C028E0D4-F18B-4DE4-8427-A4786FAADF3B}" type="parTrans" cxnId="{E4E3904A-FA34-4F22-9BD7-96A7318925BB}">
      <dgm:prSet/>
      <dgm:spPr/>
      <dgm:t>
        <a:bodyPr/>
        <a:lstStyle/>
        <a:p>
          <a:endParaRPr lang="en-US"/>
        </a:p>
      </dgm:t>
    </dgm:pt>
    <dgm:pt modelId="{E630DD34-59C3-42BC-8DFF-0712EA31B1C6}" type="sibTrans" cxnId="{E4E3904A-FA34-4F22-9BD7-96A7318925BB}">
      <dgm:prSet/>
      <dgm:spPr/>
      <dgm:t>
        <a:bodyPr/>
        <a:lstStyle/>
        <a:p>
          <a:endParaRPr lang="en-US"/>
        </a:p>
      </dgm:t>
    </dgm:pt>
    <dgm:pt modelId="{C4968760-F2CE-48C1-8998-E28AA7DC352D}">
      <dgm:prSet/>
      <dgm:spPr/>
      <dgm:t>
        <a:bodyPr/>
        <a:lstStyle/>
        <a:p>
          <a:r>
            <a:rPr lang="en-US"/>
            <a:t>Are your sources smoothly integrated into your essay with good source lead ins and signal phrases?</a:t>
          </a:r>
        </a:p>
      </dgm:t>
    </dgm:pt>
    <dgm:pt modelId="{17B4C9DD-BAFF-4327-B581-A5E09FC9EE33}" type="parTrans" cxnId="{B628DAD9-3C7A-4FA8-9A06-5633AD46F22D}">
      <dgm:prSet/>
      <dgm:spPr/>
      <dgm:t>
        <a:bodyPr/>
        <a:lstStyle/>
        <a:p>
          <a:endParaRPr lang="en-US"/>
        </a:p>
      </dgm:t>
    </dgm:pt>
    <dgm:pt modelId="{7D67538F-2E7B-4CA7-BD88-699EF08348DF}" type="sibTrans" cxnId="{B628DAD9-3C7A-4FA8-9A06-5633AD46F22D}">
      <dgm:prSet/>
      <dgm:spPr/>
      <dgm:t>
        <a:bodyPr/>
        <a:lstStyle/>
        <a:p>
          <a:endParaRPr lang="en-US"/>
        </a:p>
      </dgm:t>
    </dgm:pt>
    <dgm:pt modelId="{6F75A8F4-62FF-4ECA-9A7F-4C399FB66FAE}">
      <dgm:prSet/>
      <dgm:spPr/>
      <dgm:t>
        <a:bodyPr/>
        <a:lstStyle/>
        <a:p>
          <a:r>
            <a:rPr lang="en-US"/>
            <a:t>Do your in-text citations and your works cited match? Have you referenced everything on your works cited page inside your essay? Is every source used in your paper on your works cited page?</a:t>
          </a:r>
        </a:p>
      </dgm:t>
    </dgm:pt>
    <dgm:pt modelId="{7B08F306-6C5B-431D-BC5C-3CF7B9DF6792}" type="parTrans" cxnId="{B34CF8B1-9162-40C3-B362-A0A7B11E6C42}">
      <dgm:prSet/>
      <dgm:spPr/>
      <dgm:t>
        <a:bodyPr/>
        <a:lstStyle/>
        <a:p>
          <a:endParaRPr lang="en-US"/>
        </a:p>
      </dgm:t>
    </dgm:pt>
    <dgm:pt modelId="{820B50F4-1D8D-4655-BA5A-020D9D8BA9B4}" type="sibTrans" cxnId="{B34CF8B1-9162-40C3-B362-A0A7B11E6C42}">
      <dgm:prSet/>
      <dgm:spPr/>
      <dgm:t>
        <a:bodyPr/>
        <a:lstStyle/>
        <a:p>
          <a:endParaRPr lang="en-US"/>
        </a:p>
      </dgm:t>
    </dgm:pt>
    <dgm:pt modelId="{3FA00C16-40E7-4BB9-BA31-9C47089DDEE1}">
      <dgm:prSet/>
      <dgm:spPr/>
      <dgm:t>
        <a:bodyPr/>
        <a:lstStyle/>
        <a:p>
          <a:r>
            <a:rPr lang="en-US"/>
            <a:t>Is your paper formatted according to the instructions and/or any possible samples you were given to follow?</a:t>
          </a:r>
        </a:p>
      </dgm:t>
    </dgm:pt>
    <dgm:pt modelId="{B3CEC4C8-1C09-43EA-8F06-4EC303173DBE}" type="parTrans" cxnId="{ED1F4A1C-B7CE-461F-B24A-65D1986A46AC}">
      <dgm:prSet/>
      <dgm:spPr/>
      <dgm:t>
        <a:bodyPr/>
        <a:lstStyle/>
        <a:p>
          <a:endParaRPr lang="en-US"/>
        </a:p>
      </dgm:t>
    </dgm:pt>
    <dgm:pt modelId="{EC7E85E7-5237-466C-99DE-54EBEE478DBC}" type="sibTrans" cxnId="{ED1F4A1C-B7CE-461F-B24A-65D1986A46AC}">
      <dgm:prSet/>
      <dgm:spPr/>
      <dgm:t>
        <a:bodyPr/>
        <a:lstStyle/>
        <a:p>
          <a:endParaRPr lang="en-US"/>
        </a:p>
      </dgm:t>
    </dgm:pt>
    <dgm:pt modelId="{98267147-8523-1445-AD24-B6E0B8EDDCA8}" type="pres">
      <dgm:prSet presAssocID="{AF085524-014E-43A4-A9CC-6087012531FE}" presName="vert0" presStyleCnt="0">
        <dgm:presLayoutVars>
          <dgm:dir/>
          <dgm:animOne val="branch"/>
          <dgm:animLvl val="lvl"/>
        </dgm:presLayoutVars>
      </dgm:prSet>
      <dgm:spPr/>
    </dgm:pt>
    <dgm:pt modelId="{0929BDF3-0E0A-A542-AE31-6B19D65D8578}" type="pres">
      <dgm:prSet presAssocID="{A4F30684-F6F4-4F9F-B09E-3BB3F20829FA}" presName="thickLine" presStyleLbl="alignNode1" presStyleIdx="0" presStyleCnt="7"/>
      <dgm:spPr/>
    </dgm:pt>
    <dgm:pt modelId="{BCD3AC11-41F7-E84A-9EDD-323A2EDF64E0}" type="pres">
      <dgm:prSet presAssocID="{A4F30684-F6F4-4F9F-B09E-3BB3F20829FA}" presName="horz1" presStyleCnt="0"/>
      <dgm:spPr/>
    </dgm:pt>
    <dgm:pt modelId="{9D21D947-2961-DF4A-9C1D-09942E77519D}" type="pres">
      <dgm:prSet presAssocID="{A4F30684-F6F4-4F9F-B09E-3BB3F20829FA}" presName="tx1" presStyleLbl="revTx" presStyleIdx="0" presStyleCnt="7"/>
      <dgm:spPr/>
    </dgm:pt>
    <dgm:pt modelId="{7B50E898-440E-6642-A72D-BF4CA7E25313}" type="pres">
      <dgm:prSet presAssocID="{A4F30684-F6F4-4F9F-B09E-3BB3F20829FA}" presName="vert1" presStyleCnt="0"/>
      <dgm:spPr/>
    </dgm:pt>
    <dgm:pt modelId="{CD9F4948-9273-8F45-A0B8-04AE469CEBF7}" type="pres">
      <dgm:prSet presAssocID="{88BB6479-8E62-4BBC-B7DC-C418045CEED1}" presName="thickLine" presStyleLbl="alignNode1" presStyleIdx="1" presStyleCnt="7"/>
      <dgm:spPr/>
    </dgm:pt>
    <dgm:pt modelId="{657EE7BB-5005-9443-AA1A-1F88E7BE5E56}" type="pres">
      <dgm:prSet presAssocID="{88BB6479-8E62-4BBC-B7DC-C418045CEED1}" presName="horz1" presStyleCnt="0"/>
      <dgm:spPr/>
    </dgm:pt>
    <dgm:pt modelId="{885E4C4A-F1BF-1C4A-86F0-502936FD4EF8}" type="pres">
      <dgm:prSet presAssocID="{88BB6479-8E62-4BBC-B7DC-C418045CEED1}" presName="tx1" presStyleLbl="revTx" presStyleIdx="1" presStyleCnt="7"/>
      <dgm:spPr/>
    </dgm:pt>
    <dgm:pt modelId="{81CE6AB1-6CEA-BA4D-AFE5-001C5FC1800D}" type="pres">
      <dgm:prSet presAssocID="{88BB6479-8E62-4BBC-B7DC-C418045CEED1}" presName="vert1" presStyleCnt="0"/>
      <dgm:spPr/>
    </dgm:pt>
    <dgm:pt modelId="{8E082715-55EB-C64D-9370-6F2BFB2EA472}" type="pres">
      <dgm:prSet presAssocID="{B299E12E-EEA8-4C42-99F9-093FA22823B2}" presName="thickLine" presStyleLbl="alignNode1" presStyleIdx="2" presStyleCnt="7"/>
      <dgm:spPr/>
    </dgm:pt>
    <dgm:pt modelId="{A3423F36-61D4-4741-9680-D65114FA3EAE}" type="pres">
      <dgm:prSet presAssocID="{B299E12E-EEA8-4C42-99F9-093FA22823B2}" presName="horz1" presStyleCnt="0"/>
      <dgm:spPr/>
    </dgm:pt>
    <dgm:pt modelId="{8A9ACCFF-A8FC-8046-AC27-00EA380D89AC}" type="pres">
      <dgm:prSet presAssocID="{B299E12E-EEA8-4C42-99F9-093FA22823B2}" presName="tx1" presStyleLbl="revTx" presStyleIdx="2" presStyleCnt="7"/>
      <dgm:spPr/>
    </dgm:pt>
    <dgm:pt modelId="{C14A88D8-CFB4-CA44-B20D-5221F9B624EE}" type="pres">
      <dgm:prSet presAssocID="{B299E12E-EEA8-4C42-99F9-093FA22823B2}" presName="vert1" presStyleCnt="0"/>
      <dgm:spPr/>
    </dgm:pt>
    <dgm:pt modelId="{B7FCB57D-666E-D34B-9C10-085EF2AE6B6D}" type="pres">
      <dgm:prSet presAssocID="{ACF4040B-5386-4D04-8FEC-068B3ACEF730}" presName="thickLine" presStyleLbl="alignNode1" presStyleIdx="3" presStyleCnt="7"/>
      <dgm:spPr/>
    </dgm:pt>
    <dgm:pt modelId="{D54C163F-3A27-2946-8777-893C313718D2}" type="pres">
      <dgm:prSet presAssocID="{ACF4040B-5386-4D04-8FEC-068B3ACEF730}" presName="horz1" presStyleCnt="0"/>
      <dgm:spPr/>
    </dgm:pt>
    <dgm:pt modelId="{7C491162-71A7-B941-B80B-64A70D7DB558}" type="pres">
      <dgm:prSet presAssocID="{ACF4040B-5386-4D04-8FEC-068B3ACEF730}" presName="tx1" presStyleLbl="revTx" presStyleIdx="3" presStyleCnt="7"/>
      <dgm:spPr/>
    </dgm:pt>
    <dgm:pt modelId="{73BC4C09-A2C4-394A-B539-7BA3016B5FB1}" type="pres">
      <dgm:prSet presAssocID="{ACF4040B-5386-4D04-8FEC-068B3ACEF730}" presName="vert1" presStyleCnt="0"/>
      <dgm:spPr/>
    </dgm:pt>
    <dgm:pt modelId="{8A7E8BC0-2564-C04A-97F6-43603CFDBB9D}" type="pres">
      <dgm:prSet presAssocID="{C4968760-F2CE-48C1-8998-E28AA7DC352D}" presName="thickLine" presStyleLbl="alignNode1" presStyleIdx="4" presStyleCnt="7"/>
      <dgm:spPr/>
    </dgm:pt>
    <dgm:pt modelId="{4E5D7466-2B2E-C646-A8FC-0E76133E2B0F}" type="pres">
      <dgm:prSet presAssocID="{C4968760-F2CE-48C1-8998-E28AA7DC352D}" presName="horz1" presStyleCnt="0"/>
      <dgm:spPr/>
    </dgm:pt>
    <dgm:pt modelId="{16F76FEF-649D-E445-9D37-AEF6DAF7FD50}" type="pres">
      <dgm:prSet presAssocID="{C4968760-F2CE-48C1-8998-E28AA7DC352D}" presName="tx1" presStyleLbl="revTx" presStyleIdx="4" presStyleCnt="7"/>
      <dgm:spPr/>
    </dgm:pt>
    <dgm:pt modelId="{3AE0F9C5-34D1-7444-85DC-0F58B3F38E9E}" type="pres">
      <dgm:prSet presAssocID="{C4968760-F2CE-48C1-8998-E28AA7DC352D}" presName="vert1" presStyleCnt="0"/>
      <dgm:spPr/>
    </dgm:pt>
    <dgm:pt modelId="{1A4B152C-49D5-A441-9726-077C2A0679B4}" type="pres">
      <dgm:prSet presAssocID="{6F75A8F4-62FF-4ECA-9A7F-4C399FB66FAE}" presName="thickLine" presStyleLbl="alignNode1" presStyleIdx="5" presStyleCnt="7"/>
      <dgm:spPr/>
    </dgm:pt>
    <dgm:pt modelId="{C1ACE0F1-EC26-0B43-A88D-AD4B30DBDD88}" type="pres">
      <dgm:prSet presAssocID="{6F75A8F4-62FF-4ECA-9A7F-4C399FB66FAE}" presName="horz1" presStyleCnt="0"/>
      <dgm:spPr/>
    </dgm:pt>
    <dgm:pt modelId="{13E10D2A-60B1-9047-97B9-244558E67929}" type="pres">
      <dgm:prSet presAssocID="{6F75A8F4-62FF-4ECA-9A7F-4C399FB66FAE}" presName="tx1" presStyleLbl="revTx" presStyleIdx="5" presStyleCnt="7"/>
      <dgm:spPr/>
    </dgm:pt>
    <dgm:pt modelId="{E8C3F643-5029-A647-8656-1F8963F3640E}" type="pres">
      <dgm:prSet presAssocID="{6F75A8F4-62FF-4ECA-9A7F-4C399FB66FAE}" presName="vert1" presStyleCnt="0"/>
      <dgm:spPr/>
    </dgm:pt>
    <dgm:pt modelId="{D007622A-06BD-B24B-BA77-21755D272DBC}" type="pres">
      <dgm:prSet presAssocID="{3FA00C16-40E7-4BB9-BA31-9C47089DDEE1}" presName="thickLine" presStyleLbl="alignNode1" presStyleIdx="6" presStyleCnt="7"/>
      <dgm:spPr/>
    </dgm:pt>
    <dgm:pt modelId="{253E0446-EEAA-6742-8064-3D6B175418BD}" type="pres">
      <dgm:prSet presAssocID="{3FA00C16-40E7-4BB9-BA31-9C47089DDEE1}" presName="horz1" presStyleCnt="0"/>
      <dgm:spPr/>
    </dgm:pt>
    <dgm:pt modelId="{8901BCC4-5EF3-F848-AA96-1288A609475B}" type="pres">
      <dgm:prSet presAssocID="{3FA00C16-40E7-4BB9-BA31-9C47089DDEE1}" presName="tx1" presStyleLbl="revTx" presStyleIdx="6" presStyleCnt="7"/>
      <dgm:spPr/>
    </dgm:pt>
    <dgm:pt modelId="{119A6C25-5916-0B48-BEE8-5438B9606BA8}" type="pres">
      <dgm:prSet presAssocID="{3FA00C16-40E7-4BB9-BA31-9C47089DDEE1}" presName="vert1" presStyleCnt="0"/>
      <dgm:spPr/>
    </dgm:pt>
  </dgm:ptLst>
  <dgm:cxnLst>
    <dgm:cxn modelId="{44A32008-8F97-F946-84B4-8B3768745680}" type="presOf" srcId="{3FA00C16-40E7-4BB9-BA31-9C47089DDEE1}" destId="{8901BCC4-5EF3-F848-AA96-1288A609475B}" srcOrd="0" destOrd="0" presId="urn:microsoft.com/office/officeart/2008/layout/LinedList"/>
    <dgm:cxn modelId="{68B01E0A-D7F2-F140-9E8E-3B280CB5B015}" type="presOf" srcId="{AF085524-014E-43A4-A9CC-6087012531FE}" destId="{98267147-8523-1445-AD24-B6E0B8EDDCA8}" srcOrd="0" destOrd="0" presId="urn:microsoft.com/office/officeart/2008/layout/LinedList"/>
    <dgm:cxn modelId="{F62A4E14-8A50-A34D-8AD9-04DAE5984FA8}" type="presOf" srcId="{C4968760-F2CE-48C1-8998-E28AA7DC352D}" destId="{16F76FEF-649D-E445-9D37-AEF6DAF7FD50}" srcOrd="0" destOrd="0" presId="urn:microsoft.com/office/officeart/2008/layout/LinedList"/>
    <dgm:cxn modelId="{DB79E41B-E79C-48C5-924F-5A5B8BCF2891}" srcId="{AF085524-014E-43A4-A9CC-6087012531FE}" destId="{88BB6479-8E62-4BBC-B7DC-C418045CEED1}" srcOrd="1" destOrd="0" parTransId="{6F9C9E65-EF55-4E7D-A132-9638138E53DA}" sibTransId="{3D9FBBF0-64FD-41D8-B3D3-FA0E96C58BCB}"/>
    <dgm:cxn modelId="{ED1F4A1C-B7CE-461F-B24A-65D1986A46AC}" srcId="{AF085524-014E-43A4-A9CC-6087012531FE}" destId="{3FA00C16-40E7-4BB9-BA31-9C47089DDEE1}" srcOrd="6" destOrd="0" parTransId="{B3CEC4C8-1C09-43EA-8F06-4EC303173DBE}" sibTransId="{EC7E85E7-5237-466C-99DE-54EBEE478DBC}"/>
    <dgm:cxn modelId="{AABC641F-C118-D44B-9D00-47C1B79EA5F3}" type="presOf" srcId="{B299E12E-EEA8-4C42-99F9-093FA22823B2}" destId="{8A9ACCFF-A8FC-8046-AC27-00EA380D89AC}" srcOrd="0" destOrd="0" presId="urn:microsoft.com/office/officeart/2008/layout/LinedList"/>
    <dgm:cxn modelId="{5FECED2B-5DA1-0D4F-B3D2-1596853C4EE0}" type="presOf" srcId="{88BB6479-8E62-4BBC-B7DC-C418045CEED1}" destId="{885E4C4A-F1BF-1C4A-86F0-502936FD4EF8}" srcOrd="0" destOrd="0" presId="urn:microsoft.com/office/officeart/2008/layout/LinedList"/>
    <dgm:cxn modelId="{620B1040-B42E-BD48-A43C-CE5382EB2D1D}" type="presOf" srcId="{A4F30684-F6F4-4F9F-B09E-3BB3F20829FA}" destId="{9D21D947-2961-DF4A-9C1D-09942E77519D}" srcOrd="0" destOrd="0" presId="urn:microsoft.com/office/officeart/2008/layout/LinedList"/>
    <dgm:cxn modelId="{8C1DC945-F945-E94C-B499-442C39B398CE}" type="presOf" srcId="{ACF4040B-5386-4D04-8FEC-068B3ACEF730}" destId="{7C491162-71A7-B941-B80B-64A70D7DB558}" srcOrd="0" destOrd="0" presId="urn:microsoft.com/office/officeart/2008/layout/LinedList"/>
    <dgm:cxn modelId="{E4E3904A-FA34-4F22-9BD7-96A7318925BB}" srcId="{AF085524-014E-43A4-A9CC-6087012531FE}" destId="{ACF4040B-5386-4D04-8FEC-068B3ACEF730}" srcOrd="3" destOrd="0" parTransId="{C028E0D4-F18B-4DE4-8427-A4786FAADF3B}" sibTransId="{E630DD34-59C3-42BC-8DFF-0712EA31B1C6}"/>
    <dgm:cxn modelId="{58A8448A-0F83-4B4D-8E04-EB5527F6DAD4}" srcId="{AF085524-014E-43A4-A9CC-6087012531FE}" destId="{A4F30684-F6F4-4F9F-B09E-3BB3F20829FA}" srcOrd="0" destOrd="0" parTransId="{9E13F12D-DE61-4F0B-BEA8-D43B853D078A}" sibTransId="{1509676B-29C3-4123-AAE8-9C006AFC9347}"/>
    <dgm:cxn modelId="{B34CF8B1-9162-40C3-B362-A0A7B11E6C42}" srcId="{AF085524-014E-43A4-A9CC-6087012531FE}" destId="{6F75A8F4-62FF-4ECA-9A7F-4C399FB66FAE}" srcOrd="5" destOrd="0" parTransId="{7B08F306-6C5B-431D-BC5C-3CF7B9DF6792}" sibTransId="{820B50F4-1D8D-4655-BA5A-020D9D8BA9B4}"/>
    <dgm:cxn modelId="{975054C6-1F3F-954B-BDF1-A9D685AC90D2}" type="presOf" srcId="{6F75A8F4-62FF-4ECA-9A7F-4C399FB66FAE}" destId="{13E10D2A-60B1-9047-97B9-244558E67929}" srcOrd="0" destOrd="0" presId="urn:microsoft.com/office/officeart/2008/layout/LinedList"/>
    <dgm:cxn modelId="{B628DAD9-3C7A-4FA8-9A06-5633AD46F22D}" srcId="{AF085524-014E-43A4-A9CC-6087012531FE}" destId="{C4968760-F2CE-48C1-8998-E28AA7DC352D}" srcOrd="4" destOrd="0" parTransId="{17B4C9DD-BAFF-4327-B581-A5E09FC9EE33}" sibTransId="{7D67538F-2E7B-4CA7-BD88-699EF08348DF}"/>
    <dgm:cxn modelId="{37EF42FD-5910-4B1C-8678-BF1D0F06E3C8}" srcId="{AF085524-014E-43A4-A9CC-6087012531FE}" destId="{B299E12E-EEA8-4C42-99F9-093FA22823B2}" srcOrd="2" destOrd="0" parTransId="{A9D983CD-F326-4109-8969-63364D2D6582}" sibTransId="{998C4F02-3E55-4C09-809C-1C596DD6ACAD}"/>
    <dgm:cxn modelId="{FEB7E580-47D4-0749-AD59-440F7CABDBF7}" type="presParOf" srcId="{98267147-8523-1445-AD24-B6E0B8EDDCA8}" destId="{0929BDF3-0E0A-A542-AE31-6B19D65D8578}" srcOrd="0" destOrd="0" presId="urn:microsoft.com/office/officeart/2008/layout/LinedList"/>
    <dgm:cxn modelId="{53607271-2B86-D549-A4B8-31DB9C6B5E34}" type="presParOf" srcId="{98267147-8523-1445-AD24-B6E0B8EDDCA8}" destId="{BCD3AC11-41F7-E84A-9EDD-323A2EDF64E0}" srcOrd="1" destOrd="0" presId="urn:microsoft.com/office/officeart/2008/layout/LinedList"/>
    <dgm:cxn modelId="{B70B9CB2-B1D4-1147-92BD-492975CB851C}" type="presParOf" srcId="{BCD3AC11-41F7-E84A-9EDD-323A2EDF64E0}" destId="{9D21D947-2961-DF4A-9C1D-09942E77519D}" srcOrd="0" destOrd="0" presId="urn:microsoft.com/office/officeart/2008/layout/LinedList"/>
    <dgm:cxn modelId="{916CE0A4-9F2F-6D40-AAF3-42E96712AD11}" type="presParOf" srcId="{BCD3AC11-41F7-E84A-9EDD-323A2EDF64E0}" destId="{7B50E898-440E-6642-A72D-BF4CA7E25313}" srcOrd="1" destOrd="0" presId="urn:microsoft.com/office/officeart/2008/layout/LinedList"/>
    <dgm:cxn modelId="{16A7CB57-ACF6-0849-979D-371092A6C721}" type="presParOf" srcId="{98267147-8523-1445-AD24-B6E0B8EDDCA8}" destId="{CD9F4948-9273-8F45-A0B8-04AE469CEBF7}" srcOrd="2" destOrd="0" presId="urn:microsoft.com/office/officeart/2008/layout/LinedList"/>
    <dgm:cxn modelId="{B62C2D10-6344-7243-9A76-DA4A453ADAAC}" type="presParOf" srcId="{98267147-8523-1445-AD24-B6E0B8EDDCA8}" destId="{657EE7BB-5005-9443-AA1A-1F88E7BE5E56}" srcOrd="3" destOrd="0" presId="urn:microsoft.com/office/officeart/2008/layout/LinedList"/>
    <dgm:cxn modelId="{600DA62E-0DC3-8D4F-B62E-61F7D56AB6E9}" type="presParOf" srcId="{657EE7BB-5005-9443-AA1A-1F88E7BE5E56}" destId="{885E4C4A-F1BF-1C4A-86F0-502936FD4EF8}" srcOrd="0" destOrd="0" presId="urn:microsoft.com/office/officeart/2008/layout/LinedList"/>
    <dgm:cxn modelId="{5CC97391-B1C4-E044-952F-1F1C9DDBEFA0}" type="presParOf" srcId="{657EE7BB-5005-9443-AA1A-1F88E7BE5E56}" destId="{81CE6AB1-6CEA-BA4D-AFE5-001C5FC1800D}" srcOrd="1" destOrd="0" presId="urn:microsoft.com/office/officeart/2008/layout/LinedList"/>
    <dgm:cxn modelId="{233D5BDF-322D-344B-A8B7-AB1426C84DAD}" type="presParOf" srcId="{98267147-8523-1445-AD24-B6E0B8EDDCA8}" destId="{8E082715-55EB-C64D-9370-6F2BFB2EA472}" srcOrd="4" destOrd="0" presId="urn:microsoft.com/office/officeart/2008/layout/LinedList"/>
    <dgm:cxn modelId="{C0C73015-1F36-9347-85AB-AE7F2A4CD63A}" type="presParOf" srcId="{98267147-8523-1445-AD24-B6E0B8EDDCA8}" destId="{A3423F36-61D4-4741-9680-D65114FA3EAE}" srcOrd="5" destOrd="0" presId="urn:microsoft.com/office/officeart/2008/layout/LinedList"/>
    <dgm:cxn modelId="{5E46F2CF-47B6-B54E-B5C7-C0DBF9AA705D}" type="presParOf" srcId="{A3423F36-61D4-4741-9680-D65114FA3EAE}" destId="{8A9ACCFF-A8FC-8046-AC27-00EA380D89AC}" srcOrd="0" destOrd="0" presId="urn:microsoft.com/office/officeart/2008/layout/LinedList"/>
    <dgm:cxn modelId="{7D7FF101-B5A5-2148-8613-DF47FE1132CC}" type="presParOf" srcId="{A3423F36-61D4-4741-9680-D65114FA3EAE}" destId="{C14A88D8-CFB4-CA44-B20D-5221F9B624EE}" srcOrd="1" destOrd="0" presId="urn:microsoft.com/office/officeart/2008/layout/LinedList"/>
    <dgm:cxn modelId="{523E9A2B-C2C8-BD4C-BFF5-480360516D63}" type="presParOf" srcId="{98267147-8523-1445-AD24-B6E0B8EDDCA8}" destId="{B7FCB57D-666E-D34B-9C10-085EF2AE6B6D}" srcOrd="6" destOrd="0" presId="urn:microsoft.com/office/officeart/2008/layout/LinedList"/>
    <dgm:cxn modelId="{BDF48016-C21E-C743-B8B5-FED8F10DC9CC}" type="presParOf" srcId="{98267147-8523-1445-AD24-B6E0B8EDDCA8}" destId="{D54C163F-3A27-2946-8777-893C313718D2}" srcOrd="7" destOrd="0" presId="urn:microsoft.com/office/officeart/2008/layout/LinedList"/>
    <dgm:cxn modelId="{B18E3F79-AF08-1A40-8633-4E86E08D0D3D}" type="presParOf" srcId="{D54C163F-3A27-2946-8777-893C313718D2}" destId="{7C491162-71A7-B941-B80B-64A70D7DB558}" srcOrd="0" destOrd="0" presId="urn:microsoft.com/office/officeart/2008/layout/LinedList"/>
    <dgm:cxn modelId="{659DE985-0514-D64A-AFE1-02F020AEE522}" type="presParOf" srcId="{D54C163F-3A27-2946-8777-893C313718D2}" destId="{73BC4C09-A2C4-394A-B539-7BA3016B5FB1}" srcOrd="1" destOrd="0" presId="urn:microsoft.com/office/officeart/2008/layout/LinedList"/>
    <dgm:cxn modelId="{F333600E-1106-A841-ADD8-05D38336A15B}" type="presParOf" srcId="{98267147-8523-1445-AD24-B6E0B8EDDCA8}" destId="{8A7E8BC0-2564-C04A-97F6-43603CFDBB9D}" srcOrd="8" destOrd="0" presId="urn:microsoft.com/office/officeart/2008/layout/LinedList"/>
    <dgm:cxn modelId="{12FE56CC-F247-2D44-BDC7-58C19AD92E8F}" type="presParOf" srcId="{98267147-8523-1445-AD24-B6E0B8EDDCA8}" destId="{4E5D7466-2B2E-C646-A8FC-0E76133E2B0F}" srcOrd="9" destOrd="0" presId="urn:microsoft.com/office/officeart/2008/layout/LinedList"/>
    <dgm:cxn modelId="{16ABE4BF-FE63-AE49-82D0-32191C4D5F11}" type="presParOf" srcId="{4E5D7466-2B2E-C646-A8FC-0E76133E2B0F}" destId="{16F76FEF-649D-E445-9D37-AEF6DAF7FD50}" srcOrd="0" destOrd="0" presId="urn:microsoft.com/office/officeart/2008/layout/LinedList"/>
    <dgm:cxn modelId="{9B1D23B5-5D45-7C49-9197-8C0A9EE0043A}" type="presParOf" srcId="{4E5D7466-2B2E-C646-A8FC-0E76133E2B0F}" destId="{3AE0F9C5-34D1-7444-85DC-0F58B3F38E9E}" srcOrd="1" destOrd="0" presId="urn:microsoft.com/office/officeart/2008/layout/LinedList"/>
    <dgm:cxn modelId="{73B33741-780D-AB47-8AB2-35B0B6ABC89B}" type="presParOf" srcId="{98267147-8523-1445-AD24-B6E0B8EDDCA8}" destId="{1A4B152C-49D5-A441-9726-077C2A0679B4}" srcOrd="10" destOrd="0" presId="urn:microsoft.com/office/officeart/2008/layout/LinedList"/>
    <dgm:cxn modelId="{3806C516-7F50-7443-9267-9A320F15FC54}" type="presParOf" srcId="{98267147-8523-1445-AD24-B6E0B8EDDCA8}" destId="{C1ACE0F1-EC26-0B43-A88D-AD4B30DBDD88}" srcOrd="11" destOrd="0" presId="urn:microsoft.com/office/officeart/2008/layout/LinedList"/>
    <dgm:cxn modelId="{BF8964FE-84BB-D649-9961-0E920E72EF98}" type="presParOf" srcId="{C1ACE0F1-EC26-0B43-A88D-AD4B30DBDD88}" destId="{13E10D2A-60B1-9047-97B9-244558E67929}" srcOrd="0" destOrd="0" presId="urn:microsoft.com/office/officeart/2008/layout/LinedList"/>
    <dgm:cxn modelId="{6CD3DC7E-DCD2-4548-A437-9CE4B33463F5}" type="presParOf" srcId="{C1ACE0F1-EC26-0B43-A88D-AD4B30DBDD88}" destId="{E8C3F643-5029-A647-8656-1F8963F3640E}" srcOrd="1" destOrd="0" presId="urn:microsoft.com/office/officeart/2008/layout/LinedList"/>
    <dgm:cxn modelId="{AECCB565-E7FB-564E-AC67-F40D1D28A7AC}" type="presParOf" srcId="{98267147-8523-1445-AD24-B6E0B8EDDCA8}" destId="{D007622A-06BD-B24B-BA77-21755D272DBC}" srcOrd="12" destOrd="0" presId="urn:microsoft.com/office/officeart/2008/layout/LinedList"/>
    <dgm:cxn modelId="{15BB945E-4F52-6745-9940-ABB05A0A694C}" type="presParOf" srcId="{98267147-8523-1445-AD24-B6E0B8EDDCA8}" destId="{253E0446-EEAA-6742-8064-3D6B175418BD}" srcOrd="13" destOrd="0" presId="urn:microsoft.com/office/officeart/2008/layout/LinedList"/>
    <dgm:cxn modelId="{D486375E-D1F6-AC4A-AB51-508543074150}" type="presParOf" srcId="{253E0446-EEAA-6742-8064-3D6B175418BD}" destId="{8901BCC4-5EF3-F848-AA96-1288A609475B}" srcOrd="0" destOrd="0" presId="urn:microsoft.com/office/officeart/2008/layout/LinedList"/>
    <dgm:cxn modelId="{EB9AE189-13E2-CC49-AD22-DFAF9F6FCEE5}" type="presParOf" srcId="{253E0446-EEAA-6742-8064-3D6B175418BD}" destId="{119A6C25-5916-0B48-BEE8-5438B9606BA8}"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CE827B-AF4E-4F34-A56A-AC323F769045}" type="doc">
      <dgm:prSet loTypeId="urn:microsoft.com/office/officeart/2008/layout/LinedList" loCatId="list" qsTypeId="urn:microsoft.com/office/officeart/2005/8/quickstyle/simple4" qsCatId="simple" csTypeId="urn:microsoft.com/office/officeart/2005/8/colors/accent4_2" csCatId="accent4"/>
      <dgm:spPr/>
      <dgm:t>
        <a:bodyPr/>
        <a:lstStyle/>
        <a:p>
          <a:endParaRPr lang="en-US"/>
        </a:p>
      </dgm:t>
    </dgm:pt>
    <dgm:pt modelId="{9B149ED8-4609-468E-B0AF-88F0ABFCBD0D}">
      <dgm:prSet/>
      <dgm:spPr/>
      <dgm:t>
        <a:bodyPr/>
        <a:lstStyle/>
        <a:p>
          <a:pPr>
            <a:lnSpc>
              <a:spcPct val="100000"/>
            </a:lnSpc>
          </a:pPr>
          <a:r>
            <a:rPr lang="en-US"/>
            <a:t>Identify your own most common grammar and mechanical errors and proofread for them one-by-one.</a:t>
          </a:r>
        </a:p>
      </dgm:t>
    </dgm:pt>
    <dgm:pt modelId="{55D372BA-9E72-4574-8FE5-3099774FB72B}" type="parTrans" cxnId="{3ABAFE3E-7CDB-44EB-B7BC-CE6A9DD6BB32}">
      <dgm:prSet/>
      <dgm:spPr/>
      <dgm:t>
        <a:bodyPr/>
        <a:lstStyle/>
        <a:p>
          <a:endParaRPr lang="en-US"/>
        </a:p>
      </dgm:t>
    </dgm:pt>
    <dgm:pt modelId="{1E61A03F-1EEB-4016-A54B-11322CE7B8C3}" type="sibTrans" cxnId="{3ABAFE3E-7CDB-44EB-B7BC-CE6A9DD6BB32}">
      <dgm:prSet/>
      <dgm:spPr/>
      <dgm:t>
        <a:bodyPr/>
        <a:lstStyle/>
        <a:p>
          <a:endParaRPr lang="en-US"/>
        </a:p>
      </dgm:t>
    </dgm:pt>
    <dgm:pt modelId="{5E1B3EB5-45E1-4EA9-9416-15C53044FC77}">
      <dgm:prSet/>
      <dgm:spPr/>
      <dgm:t>
        <a:bodyPr/>
        <a:lstStyle/>
        <a:p>
          <a:pPr>
            <a:lnSpc>
              <a:spcPct val="100000"/>
            </a:lnSpc>
          </a:pPr>
          <a:r>
            <a:rPr lang="en-US"/>
            <a:t>Run spell-check but use it judiciously. It can be a useful tool for spotting errors, but it isn’t always right. Pay attention and look up anything you are uncertain about. If you are still uncertain after looking it up, ask your instructor.</a:t>
          </a:r>
        </a:p>
      </dgm:t>
    </dgm:pt>
    <dgm:pt modelId="{3D7D722C-7D41-424E-854E-4B2E69F05491}" type="parTrans" cxnId="{9D2C015C-8322-4825-94E0-D2D52176AE19}">
      <dgm:prSet/>
      <dgm:spPr/>
      <dgm:t>
        <a:bodyPr/>
        <a:lstStyle/>
        <a:p>
          <a:endParaRPr lang="en-US"/>
        </a:p>
      </dgm:t>
    </dgm:pt>
    <dgm:pt modelId="{F21503B4-30F8-427F-A3F9-91AD0FC035AE}" type="sibTrans" cxnId="{9D2C015C-8322-4825-94E0-D2D52176AE19}">
      <dgm:prSet/>
      <dgm:spPr/>
      <dgm:t>
        <a:bodyPr/>
        <a:lstStyle/>
        <a:p>
          <a:endParaRPr lang="en-US"/>
        </a:p>
      </dgm:t>
    </dgm:pt>
    <dgm:pt modelId="{B48935E0-FE60-4F90-A36C-2324D414DE3F}">
      <dgm:prSet/>
      <dgm:spPr/>
      <dgm:t>
        <a:bodyPr/>
        <a:lstStyle/>
        <a:p>
          <a:pPr>
            <a:lnSpc>
              <a:spcPct val="100000"/>
            </a:lnSpc>
          </a:pPr>
          <a:r>
            <a:rPr lang="en-US"/>
            <a:t>Check your in-text citations to make sure they are all formatted correctly and that they all match a citation on the works cited page.</a:t>
          </a:r>
        </a:p>
      </dgm:t>
    </dgm:pt>
    <dgm:pt modelId="{7E880CB6-DD4B-49CB-83D0-7A708EC8B222}" type="parTrans" cxnId="{5A7DA905-4841-47E7-9202-FE9354377AEB}">
      <dgm:prSet/>
      <dgm:spPr/>
      <dgm:t>
        <a:bodyPr/>
        <a:lstStyle/>
        <a:p>
          <a:endParaRPr lang="en-US"/>
        </a:p>
      </dgm:t>
    </dgm:pt>
    <dgm:pt modelId="{51103B17-D5A7-4BE9-9B9C-F1DA0B5B77DC}" type="sibTrans" cxnId="{5A7DA905-4841-47E7-9202-FE9354377AEB}">
      <dgm:prSet/>
      <dgm:spPr/>
      <dgm:t>
        <a:bodyPr/>
        <a:lstStyle/>
        <a:p>
          <a:endParaRPr lang="en-US"/>
        </a:p>
      </dgm:t>
    </dgm:pt>
    <dgm:pt modelId="{5C8D7CB9-1A7E-49F8-A644-8AF673976884}">
      <dgm:prSet/>
      <dgm:spPr/>
      <dgm:t>
        <a:bodyPr/>
        <a:lstStyle/>
        <a:p>
          <a:pPr>
            <a:lnSpc>
              <a:spcPct val="100000"/>
            </a:lnSpc>
          </a:pPr>
          <a:r>
            <a:rPr lang="en-US"/>
            <a:t>Read the essay out loud to try to hear problems in wording or sentence flow you have missed.</a:t>
          </a:r>
        </a:p>
      </dgm:t>
    </dgm:pt>
    <dgm:pt modelId="{48AE62C9-FA3C-4A62-9C79-D365D8122D85}" type="parTrans" cxnId="{5EEC9273-11B1-4A59-9A7D-4F5F6986BA10}">
      <dgm:prSet/>
      <dgm:spPr/>
      <dgm:t>
        <a:bodyPr/>
        <a:lstStyle/>
        <a:p>
          <a:endParaRPr lang="en-US"/>
        </a:p>
      </dgm:t>
    </dgm:pt>
    <dgm:pt modelId="{EE7AA1F8-3532-4A9A-A7AF-9C0FF9CC1BD4}" type="sibTrans" cxnId="{5EEC9273-11B1-4A59-9A7D-4F5F6986BA10}">
      <dgm:prSet/>
      <dgm:spPr/>
      <dgm:t>
        <a:bodyPr/>
        <a:lstStyle/>
        <a:p>
          <a:endParaRPr lang="en-US"/>
        </a:p>
      </dgm:t>
    </dgm:pt>
    <dgm:pt modelId="{1046F4A4-07AA-4BB2-962F-B93C7EAE1EB3}">
      <dgm:prSet/>
      <dgm:spPr/>
      <dgm:t>
        <a:bodyPr/>
        <a:lstStyle/>
        <a:p>
          <a:pPr>
            <a:lnSpc>
              <a:spcPct val="100000"/>
            </a:lnSpc>
          </a:pPr>
          <a:r>
            <a:rPr lang="en-US"/>
            <a:t>Run your finger across the line to make yourself see each word on the page. We tend to skim when we read our own writing because we think we know what is there. </a:t>
          </a:r>
        </a:p>
      </dgm:t>
    </dgm:pt>
    <dgm:pt modelId="{5998B4E6-3008-4772-8EFA-AB3B419FADBC}" type="parTrans" cxnId="{F2A8CC70-BDC8-4132-8531-AF35104C98CC}">
      <dgm:prSet/>
      <dgm:spPr/>
      <dgm:t>
        <a:bodyPr/>
        <a:lstStyle/>
        <a:p>
          <a:endParaRPr lang="en-US"/>
        </a:p>
      </dgm:t>
    </dgm:pt>
    <dgm:pt modelId="{81C73A2A-9DAF-4CB8-A2E2-F6408D2433CD}" type="sibTrans" cxnId="{F2A8CC70-BDC8-4132-8531-AF35104C98CC}">
      <dgm:prSet/>
      <dgm:spPr/>
      <dgm:t>
        <a:bodyPr/>
        <a:lstStyle/>
        <a:p>
          <a:endParaRPr lang="en-US"/>
        </a:p>
      </dgm:t>
    </dgm:pt>
    <dgm:pt modelId="{48A32129-503E-0F44-ABEE-640B8168B1F3}" type="pres">
      <dgm:prSet presAssocID="{35CE827B-AF4E-4F34-A56A-AC323F769045}" presName="vert0" presStyleCnt="0">
        <dgm:presLayoutVars>
          <dgm:dir/>
          <dgm:animOne val="branch"/>
          <dgm:animLvl val="lvl"/>
        </dgm:presLayoutVars>
      </dgm:prSet>
      <dgm:spPr/>
    </dgm:pt>
    <dgm:pt modelId="{738345AB-D087-014F-8D9F-EA9AF7E3C94B}" type="pres">
      <dgm:prSet presAssocID="{9B149ED8-4609-468E-B0AF-88F0ABFCBD0D}" presName="thickLine" presStyleLbl="alignNode1" presStyleIdx="0" presStyleCnt="5"/>
      <dgm:spPr/>
    </dgm:pt>
    <dgm:pt modelId="{D6D71DE5-D0FA-4E48-8F4E-F26105E2CB07}" type="pres">
      <dgm:prSet presAssocID="{9B149ED8-4609-468E-B0AF-88F0ABFCBD0D}" presName="horz1" presStyleCnt="0"/>
      <dgm:spPr/>
    </dgm:pt>
    <dgm:pt modelId="{4655E471-2D47-3946-B281-79E1CC99FCD1}" type="pres">
      <dgm:prSet presAssocID="{9B149ED8-4609-468E-B0AF-88F0ABFCBD0D}" presName="tx1" presStyleLbl="revTx" presStyleIdx="0" presStyleCnt="5"/>
      <dgm:spPr/>
    </dgm:pt>
    <dgm:pt modelId="{FA3F11B2-E8F8-7F40-933A-91B5DE7B3762}" type="pres">
      <dgm:prSet presAssocID="{9B149ED8-4609-468E-B0AF-88F0ABFCBD0D}" presName="vert1" presStyleCnt="0"/>
      <dgm:spPr/>
    </dgm:pt>
    <dgm:pt modelId="{643156C1-0B65-5249-A236-CEB3EB76A504}" type="pres">
      <dgm:prSet presAssocID="{5E1B3EB5-45E1-4EA9-9416-15C53044FC77}" presName="thickLine" presStyleLbl="alignNode1" presStyleIdx="1" presStyleCnt="5"/>
      <dgm:spPr/>
    </dgm:pt>
    <dgm:pt modelId="{97966DDE-4F20-F247-94C0-A24F153DEE4E}" type="pres">
      <dgm:prSet presAssocID="{5E1B3EB5-45E1-4EA9-9416-15C53044FC77}" presName="horz1" presStyleCnt="0"/>
      <dgm:spPr/>
    </dgm:pt>
    <dgm:pt modelId="{D259076A-C0F8-0946-9B3E-0B2DAB6272E2}" type="pres">
      <dgm:prSet presAssocID="{5E1B3EB5-45E1-4EA9-9416-15C53044FC77}" presName="tx1" presStyleLbl="revTx" presStyleIdx="1" presStyleCnt="5"/>
      <dgm:spPr/>
    </dgm:pt>
    <dgm:pt modelId="{801D1B12-6CFD-7B43-8409-169B2CBD7002}" type="pres">
      <dgm:prSet presAssocID="{5E1B3EB5-45E1-4EA9-9416-15C53044FC77}" presName="vert1" presStyleCnt="0"/>
      <dgm:spPr/>
    </dgm:pt>
    <dgm:pt modelId="{1887FC23-D2AA-E34F-86B3-F52FA25821BB}" type="pres">
      <dgm:prSet presAssocID="{B48935E0-FE60-4F90-A36C-2324D414DE3F}" presName="thickLine" presStyleLbl="alignNode1" presStyleIdx="2" presStyleCnt="5"/>
      <dgm:spPr/>
    </dgm:pt>
    <dgm:pt modelId="{F4F1F03A-1E5F-7742-BAFC-80FF83B22065}" type="pres">
      <dgm:prSet presAssocID="{B48935E0-FE60-4F90-A36C-2324D414DE3F}" presName="horz1" presStyleCnt="0"/>
      <dgm:spPr/>
    </dgm:pt>
    <dgm:pt modelId="{F7F033ED-1F69-4A40-827D-4EC2B9DA7422}" type="pres">
      <dgm:prSet presAssocID="{B48935E0-FE60-4F90-A36C-2324D414DE3F}" presName="tx1" presStyleLbl="revTx" presStyleIdx="2" presStyleCnt="5"/>
      <dgm:spPr/>
    </dgm:pt>
    <dgm:pt modelId="{FA2CA695-E15B-5E4B-A7AB-03D9090C4BCC}" type="pres">
      <dgm:prSet presAssocID="{B48935E0-FE60-4F90-A36C-2324D414DE3F}" presName="vert1" presStyleCnt="0"/>
      <dgm:spPr/>
    </dgm:pt>
    <dgm:pt modelId="{85953CAF-01FA-844F-92C5-81014EF8FB88}" type="pres">
      <dgm:prSet presAssocID="{5C8D7CB9-1A7E-49F8-A644-8AF673976884}" presName="thickLine" presStyleLbl="alignNode1" presStyleIdx="3" presStyleCnt="5"/>
      <dgm:spPr/>
    </dgm:pt>
    <dgm:pt modelId="{C2AE5B39-7A75-0A4D-AB20-A4D5C2A24072}" type="pres">
      <dgm:prSet presAssocID="{5C8D7CB9-1A7E-49F8-A644-8AF673976884}" presName="horz1" presStyleCnt="0"/>
      <dgm:spPr/>
    </dgm:pt>
    <dgm:pt modelId="{C94DC493-4574-F444-ACE2-4BA3DA494E59}" type="pres">
      <dgm:prSet presAssocID="{5C8D7CB9-1A7E-49F8-A644-8AF673976884}" presName="tx1" presStyleLbl="revTx" presStyleIdx="3" presStyleCnt="5"/>
      <dgm:spPr/>
    </dgm:pt>
    <dgm:pt modelId="{4B442750-CC19-AB4A-B382-DFDBA1230FF0}" type="pres">
      <dgm:prSet presAssocID="{5C8D7CB9-1A7E-49F8-A644-8AF673976884}" presName="vert1" presStyleCnt="0"/>
      <dgm:spPr/>
    </dgm:pt>
    <dgm:pt modelId="{CA958C09-392A-C34B-97EC-C59DD7DA2FDB}" type="pres">
      <dgm:prSet presAssocID="{1046F4A4-07AA-4BB2-962F-B93C7EAE1EB3}" presName="thickLine" presStyleLbl="alignNode1" presStyleIdx="4" presStyleCnt="5"/>
      <dgm:spPr/>
    </dgm:pt>
    <dgm:pt modelId="{6416F702-67DF-9042-BA55-E1E86A11B9EC}" type="pres">
      <dgm:prSet presAssocID="{1046F4A4-07AA-4BB2-962F-B93C7EAE1EB3}" presName="horz1" presStyleCnt="0"/>
      <dgm:spPr/>
    </dgm:pt>
    <dgm:pt modelId="{CB6CA104-3B7B-5C40-B328-165201DCE43F}" type="pres">
      <dgm:prSet presAssocID="{1046F4A4-07AA-4BB2-962F-B93C7EAE1EB3}" presName="tx1" presStyleLbl="revTx" presStyleIdx="4" presStyleCnt="5"/>
      <dgm:spPr/>
    </dgm:pt>
    <dgm:pt modelId="{C0EA0864-E45A-6C40-BAB9-4E705447B211}" type="pres">
      <dgm:prSet presAssocID="{1046F4A4-07AA-4BB2-962F-B93C7EAE1EB3}" presName="vert1" presStyleCnt="0"/>
      <dgm:spPr/>
    </dgm:pt>
  </dgm:ptLst>
  <dgm:cxnLst>
    <dgm:cxn modelId="{5A7DA905-4841-47E7-9202-FE9354377AEB}" srcId="{35CE827B-AF4E-4F34-A56A-AC323F769045}" destId="{B48935E0-FE60-4F90-A36C-2324D414DE3F}" srcOrd="2" destOrd="0" parTransId="{7E880CB6-DD4B-49CB-83D0-7A708EC8B222}" sibTransId="{51103B17-D5A7-4BE9-9B9C-F1DA0B5B77DC}"/>
    <dgm:cxn modelId="{50DAF120-7D9F-C04D-825F-2BD3A01911C4}" type="presOf" srcId="{B48935E0-FE60-4F90-A36C-2324D414DE3F}" destId="{F7F033ED-1F69-4A40-827D-4EC2B9DA7422}" srcOrd="0" destOrd="0" presId="urn:microsoft.com/office/officeart/2008/layout/LinedList"/>
    <dgm:cxn modelId="{01E7BB25-6607-AF47-9403-254A691877C0}" type="presOf" srcId="{1046F4A4-07AA-4BB2-962F-B93C7EAE1EB3}" destId="{CB6CA104-3B7B-5C40-B328-165201DCE43F}" srcOrd="0" destOrd="0" presId="urn:microsoft.com/office/officeart/2008/layout/LinedList"/>
    <dgm:cxn modelId="{3ABAFE3E-7CDB-44EB-B7BC-CE6A9DD6BB32}" srcId="{35CE827B-AF4E-4F34-A56A-AC323F769045}" destId="{9B149ED8-4609-468E-B0AF-88F0ABFCBD0D}" srcOrd="0" destOrd="0" parTransId="{55D372BA-9E72-4574-8FE5-3099774FB72B}" sibTransId="{1E61A03F-1EEB-4016-A54B-11322CE7B8C3}"/>
    <dgm:cxn modelId="{9D2C015C-8322-4825-94E0-D2D52176AE19}" srcId="{35CE827B-AF4E-4F34-A56A-AC323F769045}" destId="{5E1B3EB5-45E1-4EA9-9416-15C53044FC77}" srcOrd="1" destOrd="0" parTransId="{3D7D722C-7D41-424E-854E-4B2E69F05491}" sibTransId="{F21503B4-30F8-427F-A3F9-91AD0FC035AE}"/>
    <dgm:cxn modelId="{80E96161-734B-8E41-BF6B-F935F873AEE2}" type="presOf" srcId="{35CE827B-AF4E-4F34-A56A-AC323F769045}" destId="{48A32129-503E-0F44-ABEE-640B8168B1F3}" srcOrd="0" destOrd="0" presId="urn:microsoft.com/office/officeart/2008/layout/LinedList"/>
    <dgm:cxn modelId="{F2A8CC70-BDC8-4132-8531-AF35104C98CC}" srcId="{35CE827B-AF4E-4F34-A56A-AC323F769045}" destId="{1046F4A4-07AA-4BB2-962F-B93C7EAE1EB3}" srcOrd="4" destOrd="0" parTransId="{5998B4E6-3008-4772-8EFA-AB3B419FADBC}" sibTransId="{81C73A2A-9DAF-4CB8-A2E2-F6408D2433CD}"/>
    <dgm:cxn modelId="{5EEC9273-11B1-4A59-9A7D-4F5F6986BA10}" srcId="{35CE827B-AF4E-4F34-A56A-AC323F769045}" destId="{5C8D7CB9-1A7E-49F8-A644-8AF673976884}" srcOrd="3" destOrd="0" parTransId="{48AE62C9-FA3C-4A62-9C79-D365D8122D85}" sibTransId="{EE7AA1F8-3532-4A9A-A7AF-9C0FF9CC1BD4}"/>
    <dgm:cxn modelId="{83FB538A-664C-6B45-A95D-7D935F90CB9A}" type="presOf" srcId="{5E1B3EB5-45E1-4EA9-9416-15C53044FC77}" destId="{D259076A-C0F8-0946-9B3E-0B2DAB6272E2}" srcOrd="0" destOrd="0" presId="urn:microsoft.com/office/officeart/2008/layout/LinedList"/>
    <dgm:cxn modelId="{AA77FE8C-258D-9440-B3B6-E5B84A534B1A}" type="presOf" srcId="{5C8D7CB9-1A7E-49F8-A644-8AF673976884}" destId="{C94DC493-4574-F444-ACE2-4BA3DA494E59}" srcOrd="0" destOrd="0" presId="urn:microsoft.com/office/officeart/2008/layout/LinedList"/>
    <dgm:cxn modelId="{53D460D2-2EAB-9B45-87B9-0206DEEA5A5E}" type="presOf" srcId="{9B149ED8-4609-468E-B0AF-88F0ABFCBD0D}" destId="{4655E471-2D47-3946-B281-79E1CC99FCD1}" srcOrd="0" destOrd="0" presId="urn:microsoft.com/office/officeart/2008/layout/LinedList"/>
    <dgm:cxn modelId="{3861440F-FAFA-DA4E-97BB-2D0C920F890F}" type="presParOf" srcId="{48A32129-503E-0F44-ABEE-640B8168B1F3}" destId="{738345AB-D087-014F-8D9F-EA9AF7E3C94B}" srcOrd="0" destOrd="0" presId="urn:microsoft.com/office/officeart/2008/layout/LinedList"/>
    <dgm:cxn modelId="{325F415E-2325-CF47-A693-D09807F3A4C9}" type="presParOf" srcId="{48A32129-503E-0F44-ABEE-640B8168B1F3}" destId="{D6D71DE5-D0FA-4E48-8F4E-F26105E2CB07}" srcOrd="1" destOrd="0" presId="urn:microsoft.com/office/officeart/2008/layout/LinedList"/>
    <dgm:cxn modelId="{4E42E288-F716-EA48-AC5D-9BFC2746D4BA}" type="presParOf" srcId="{D6D71DE5-D0FA-4E48-8F4E-F26105E2CB07}" destId="{4655E471-2D47-3946-B281-79E1CC99FCD1}" srcOrd="0" destOrd="0" presId="urn:microsoft.com/office/officeart/2008/layout/LinedList"/>
    <dgm:cxn modelId="{4562104A-757D-B04E-AB0F-D201394B454B}" type="presParOf" srcId="{D6D71DE5-D0FA-4E48-8F4E-F26105E2CB07}" destId="{FA3F11B2-E8F8-7F40-933A-91B5DE7B3762}" srcOrd="1" destOrd="0" presId="urn:microsoft.com/office/officeart/2008/layout/LinedList"/>
    <dgm:cxn modelId="{3E20E4E8-1DE5-9F46-A2DE-04191634182D}" type="presParOf" srcId="{48A32129-503E-0F44-ABEE-640B8168B1F3}" destId="{643156C1-0B65-5249-A236-CEB3EB76A504}" srcOrd="2" destOrd="0" presId="urn:microsoft.com/office/officeart/2008/layout/LinedList"/>
    <dgm:cxn modelId="{C896C70E-D104-5F4E-B3E4-5D728938ACFF}" type="presParOf" srcId="{48A32129-503E-0F44-ABEE-640B8168B1F3}" destId="{97966DDE-4F20-F247-94C0-A24F153DEE4E}" srcOrd="3" destOrd="0" presId="urn:microsoft.com/office/officeart/2008/layout/LinedList"/>
    <dgm:cxn modelId="{51DF4C80-A5B3-9C48-8985-55B99EF693E7}" type="presParOf" srcId="{97966DDE-4F20-F247-94C0-A24F153DEE4E}" destId="{D259076A-C0F8-0946-9B3E-0B2DAB6272E2}" srcOrd="0" destOrd="0" presId="urn:microsoft.com/office/officeart/2008/layout/LinedList"/>
    <dgm:cxn modelId="{17514D96-F0BE-7D4C-83B0-FFE239945EBA}" type="presParOf" srcId="{97966DDE-4F20-F247-94C0-A24F153DEE4E}" destId="{801D1B12-6CFD-7B43-8409-169B2CBD7002}" srcOrd="1" destOrd="0" presId="urn:microsoft.com/office/officeart/2008/layout/LinedList"/>
    <dgm:cxn modelId="{E98717DC-AAF9-F342-A420-13B68D02C939}" type="presParOf" srcId="{48A32129-503E-0F44-ABEE-640B8168B1F3}" destId="{1887FC23-D2AA-E34F-86B3-F52FA25821BB}" srcOrd="4" destOrd="0" presId="urn:microsoft.com/office/officeart/2008/layout/LinedList"/>
    <dgm:cxn modelId="{869CD3B2-5F00-C146-A2BD-B8F2E7691388}" type="presParOf" srcId="{48A32129-503E-0F44-ABEE-640B8168B1F3}" destId="{F4F1F03A-1E5F-7742-BAFC-80FF83B22065}" srcOrd="5" destOrd="0" presId="urn:microsoft.com/office/officeart/2008/layout/LinedList"/>
    <dgm:cxn modelId="{83DC8165-7C8C-5B42-9FF5-6A9DBF4399C7}" type="presParOf" srcId="{F4F1F03A-1E5F-7742-BAFC-80FF83B22065}" destId="{F7F033ED-1F69-4A40-827D-4EC2B9DA7422}" srcOrd="0" destOrd="0" presId="urn:microsoft.com/office/officeart/2008/layout/LinedList"/>
    <dgm:cxn modelId="{3426BA2E-3581-AC41-8324-1ECD084A7CF6}" type="presParOf" srcId="{F4F1F03A-1E5F-7742-BAFC-80FF83B22065}" destId="{FA2CA695-E15B-5E4B-A7AB-03D9090C4BCC}" srcOrd="1" destOrd="0" presId="urn:microsoft.com/office/officeart/2008/layout/LinedList"/>
    <dgm:cxn modelId="{2B9547FC-2D72-874B-B64C-1EF59820781D}" type="presParOf" srcId="{48A32129-503E-0F44-ABEE-640B8168B1F3}" destId="{85953CAF-01FA-844F-92C5-81014EF8FB88}" srcOrd="6" destOrd="0" presId="urn:microsoft.com/office/officeart/2008/layout/LinedList"/>
    <dgm:cxn modelId="{C6F03CE8-C5E4-5E4C-B0C1-E186C1654181}" type="presParOf" srcId="{48A32129-503E-0F44-ABEE-640B8168B1F3}" destId="{C2AE5B39-7A75-0A4D-AB20-A4D5C2A24072}" srcOrd="7" destOrd="0" presId="urn:microsoft.com/office/officeart/2008/layout/LinedList"/>
    <dgm:cxn modelId="{D913824B-44FF-1D43-97F9-9B0428ACE7D7}" type="presParOf" srcId="{C2AE5B39-7A75-0A4D-AB20-A4D5C2A24072}" destId="{C94DC493-4574-F444-ACE2-4BA3DA494E59}" srcOrd="0" destOrd="0" presId="urn:microsoft.com/office/officeart/2008/layout/LinedList"/>
    <dgm:cxn modelId="{03064D73-CD36-124C-B32A-F6A9B2817EAD}" type="presParOf" srcId="{C2AE5B39-7A75-0A4D-AB20-A4D5C2A24072}" destId="{4B442750-CC19-AB4A-B382-DFDBA1230FF0}" srcOrd="1" destOrd="0" presId="urn:microsoft.com/office/officeart/2008/layout/LinedList"/>
    <dgm:cxn modelId="{355FC078-CF27-A348-A014-5114EB8A2134}" type="presParOf" srcId="{48A32129-503E-0F44-ABEE-640B8168B1F3}" destId="{CA958C09-392A-C34B-97EC-C59DD7DA2FDB}" srcOrd="8" destOrd="0" presId="urn:microsoft.com/office/officeart/2008/layout/LinedList"/>
    <dgm:cxn modelId="{513818A8-3F51-A042-B30B-3E4081292F1A}" type="presParOf" srcId="{48A32129-503E-0F44-ABEE-640B8168B1F3}" destId="{6416F702-67DF-9042-BA55-E1E86A11B9EC}" srcOrd="9" destOrd="0" presId="urn:microsoft.com/office/officeart/2008/layout/LinedList"/>
    <dgm:cxn modelId="{D8E870D7-9596-8D40-A22D-4A0A35468A52}" type="presParOf" srcId="{6416F702-67DF-9042-BA55-E1E86A11B9EC}" destId="{CB6CA104-3B7B-5C40-B328-165201DCE43F}" srcOrd="0" destOrd="0" presId="urn:microsoft.com/office/officeart/2008/layout/LinedList"/>
    <dgm:cxn modelId="{3737AE23-4648-2345-A9DE-D61735DB8EB2}" type="presParOf" srcId="{6416F702-67DF-9042-BA55-E1E86A11B9EC}" destId="{C0EA0864-E45A-6C40-BAB9-4E705447B21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6BFA6E-ACA8-4729-8741-6A1ECEC46E82}" type="doc">
      <dgm:prSet loTypeId="urn:microsoft.com/office/officeart/2005/8/layout/default" loCatId="list" qsTypeId="urn:microsoft.com/office/officeart/2005/8/quickstyle/simple2" qsCatId="simple" csTypeId="urn:microsoft.com/office/officeart/2005/8/colors/colorful1" csCatId="colorful" phldr="1"/>
      <dgm:spPr/>
      <dgm:t>
        <a:bodyPr/>
        <a:lstStyle/>
        <a:p>
          <a:endParaRPr lang="en-US"/>
        </a:p>
      </dgm:t>
    </dgm:pt>
    <dgm:pt modelId="{129A8443-F57B-4B04-8BC6-C7A7D1DF8DBD}">
      <dgm:prSet/>
      <dgm:spPr/>
      <dgm:t>
        <a:bodyPr/>
        <a:lstStyle/>
        <a:p>
          <a:r>
            <a:rPr lang="en-US"/>
            <a:t>Is everything you have used from a source properly documented?</a:t>
          </a:r>
        </a:p>
      </dgm:t>
    </dgm:pt>
    <dgm:pt modelId="{40C62F76-7BF7-46E3-B97B-D21D49DE8ECC}" type="parTrans" cxnId="{8AA2EFDC-3B7A-44C8-8DA0-E055D523058E}">
      <dgm:prSet/>
      <dgm:spPr/>
      <dgm:t>
        <a:bodyPr/>
        <a:lstStyle/>
        <a:p>
          <a:endParaRPr lang="en-US"/>
        </a:p>
      </dgm:t>
    </dgm:pt>
    <dgm:pt modelId="{222687D8-289D-47F2-834D-8278DDDBB6A5}" type="sibTrans" cxnId="{8AA2EFDC-3B7A-44C8-8DA0-E055D523058E}">
      <dgm:prSet/>
      <dgm:spPr/>
      <dgm:t>
        <a:bodyPr/>
        <a:lstStyle/>
        <a:p>
          <a:endParaRPr lang="en-US"/>
        </a:p>
      </dgm:t>
    </dgm:pt>
    <dgm:pt modelId="{8B6DA5D9-FDD1-446E-B520-8F3412BC984D}">
      <dgm:prSet/>
      <dgm:spPr/>
      <dgm:t>
        <a:bodyPr/>
        <a:lstStyle/>
        <a:p>
          <a:r>
            <a:rPr lang="en-US"/>
            <a:t>Have you introduced your sources in your sentences in addition to providing in-text citations and works cited entries?</a:t>
          </a:r>
        </a:p>
      </dgm:t>
    </dgm:pt>
    <dgm:pt modelId="{BFF42D57-3EF7-4D4E-97A8-B773D01B3BBB}" type="parTrans" cxnId="{20293C54-19FD-4AE8-A887-4404ACCBEE91}">
      <dgm:prSet/>
      <dgm:spPr/>
      <dgm:t>
        <a:bodyPr/>
        <a:lstStyle/>
        <a:p>
          <a:endParaRPr lang="en-US"/>
        </a:p>
      </dgm:t>
    </dgm:pt>
    <dgm:pt modelId="{59CC80FE-55C3-44D3-92D9-096314E37879}" type="sibTrans" cxnId="{20293C54-19FD-4AE8-A887-4404ACCBEE91}">
      <dgm:prSet/>
      <dgm:spPr/>
      <dgm:t>
        <a:bodyPr/>
        <a:lstStyle/>
        <a:p>
          <a:endParaRPr lang="en-US"/>
        </a:p>
      </dgm:t>
    </dgm:pt>
    <dgm:pt modelId="{DDB8378A-6025-469E-BEDB-F86C871529E0}">
      <dgm:prSet/>
      <dgm:spPr/>
      <dgm:t>
        <a:bodyPr/>
        <a:lstStyle/>
        <a:p>
          <a:r>
            <a:rPr lang="en-US"/>
            <a:t>Have you put the words that came from your sources inside quotes? </a:t>
          </a:r>
        </a:p>
      </dgm:t>
    </dgm:pt>
    <dgm:pt modelId="{274D13B7-C5A0-4EF9-B9F3-C96E753D1158}" type="parTrans" cxnId="{EB95064B-14F2-42AA-8D74-EE20FAE48621}">
      <dgm:prSet/>
      <dgm:spPr/>
      <dgm:t>
        <a:bodyPr/>
        <a:lstStyle/>
        <a:p>
          <a:endParaRPr lang="en-US"/>
        </a:p>
      </dgm:t>
    </dgm:pt>
    <dgm:pt modelId="{980A1031-B0FB-4878-BF83-D1FE0C3019F1}" type="sibTrans" cxnId="{EB95064B-14F2-42AA-8D74-EE20FAE48621}">
      <dgm:prSet/>
      <dgm:spPr/>
      <dgm:t>
        <a:bodyPr/>
        <a:lstStyle/>
        <a:p>
          <a:endParaRPr lang="en-US"/>
        </a:p>
      </dgm:t>
    </dgm:pt>
    <dgm:pt modelId="{9A179BCD-5494-4ABF-9143-68817872EDA8}">
      <dgm:prSet/>
      <dgm:spPr/>
      <dgm:t>
        <a:bodyPr/>
        <a:lstStyle/>
        <a:p>
          <a:r>
            <a:rPr lang="en-US"/>
            <a:t>Have you put everything that isn’t inside quotes in your own words?</a:t>
          </a:r>
        </a:p>
      </dgm:t>
    </dgm:pt>
    <dgm:pt modelId="{D41FFC54-0846-4226-9E10-6724ACC446E4}" type="parTrans" cxnId="{CD87FAF6-8181-469A-9594-F13F303C5653}">
      <dgm:prSet/>
      <dgm:spPr/>
      <dgm:t>
        <a:bodyPr/>
        <a:lstStyle/>
        <a:p>
          <a:endParaRPr lang="en-US"/>
        </a:p>
      </dgm:t>
    </dgm:pt>
    <dgm:pt modelId="{6DE6EC5C-7590-414C-9B39-FC19B7C09915}" type="sibTrans" cxnId="{CD87FAF6-8181-469A-9594-F13F303C5653}">
      <dgm:prSet/>
      <dgm:spPr/>
      <dgm:t>
        <a:bodyPr/>
        <a:lstStyle/>
        <a:p>
          <a:endParaRPr lang="en-US"/>
        </a:p>
      </dgm:t>
    </dgm:pt>
    <dgm:pt modelId="{82CC3AB9-7055-4B11-A08C-E19863D324E8}">
      <dgm:prSet/>
      <dgm:spPr/>
      <dgm:t>
        <a:bodyPr/>
        <a:lstStyle/>
        <a:p>
          <a:r>
            <a:rPr lang="en-US" dirty="0"/>
            <a:t>Have you used in-text citations and clearly identified your sources for paraphrases and summaries as well as for direct quotes?</a:t>
          </a:r>
        </a:p>
      </dgm:t>
    </dgm:pt>
    <dgm:pt modelId="{92CFDD5F-D8CC-4E51-B6B4-519AB7660E6F}" type="parTrans" cxnId="{5CC3303F-D787-4563-810B-C02A638A5416}">
      <dgm:prSet/>
      <dgm:spPr/>
      <dgm:t>
        <a:bodyPr/>
        <a:lstStyle/>
        <a:p>
          <a:endParaRPr lang="en-US"/>
        </a:p>
      </dgm:t>
    </dgm:pt>
    <dgm:pt modelId="{ABA4D962-01A6-432E-BB96-0932A4C1402D}" type="sibTrans" cxnId="{5CC3303F-D787-4563-810B-C02A638A5416}">
      <dgm:prSet/>
      <dgm:spPr/>
      <dgm:t>
        <a:bodyPr/>
        <a:lstStyle/>
        <a:p>
          <a:endParaRPr lang="en-US"/>
        </a:p>
      </dgm:t>
    </dgm:pt>
    <dgm:pt modelId="{D3AFA660-2817-45A5-B868-755CC382B816}">
      <dgm:prSet/>
      <dgm:spPr/>
      <dgm:t>
        <a:bodyPr/>
        <a:lstStyle/>
        <a:p>
          <a:r>
            <a:rPr lang="en-US"/>
            <a:t>Have you checked automated plagiarism reports (like Turnitin) on your rough drafts to search for possible problems to correct?</a:t>
          </a:r>
        </a:p>
      </dgm:t>
    </dgm:pt>
    <dgm:pt modelId="{CA84E446-4C53-4D40-B1AE-425A7985758D}" type="parTrans" cxnId="{9404B9FF-C176-41EB-9D54-9F802C2EE8A0}">
      <dgm:prSet/>
      <dgm:spPr/>
      <dgm:t>
        <a:bodyPr/>
        <a:lstStyle/>
        <a:p>
          <a:endParaRPr lang="en-US"/>
        </a:p>
      </dgm:t>
    </dgm:pt>
    <dgm:pt modelId="{250794AF-A051-4B59-B0E2-4BEDA781C941}" type="sibTrans" cxnId="{9404B9FF-C176-41EB-9D54-9F802C2EE8A0}">
      <dgm:prSet/>
      <dgm:spPr/>
      <dgm:t>
        <a:bodyPr/>
        <a:lstStyle/>
        <a:p>
          <a:endParaRPr lang="en-US"/>
        </a:p>
      </dgm:t>
    </dgm:pt>
    <dgm:pt modelId="{0471F987-108C-8B4A-88D6-200AB9A17735}" type="pres">
      <dgm:prSet presAssocID="{F26BFA6E-ACA8-4729-8741-6A1ECEC46E82}" presName="diagram" presStyleCnt="0">
        <dgm:presLayoutVars>
          <dgm:dir/>
          <dgm:resizeHandles val="exact"/>
        </dgm:presLayoutVars>
      </dgm:prSet>
      <dgm:spPr/>
    </dgm:pt>
    <dgm:pt modelId="{865D6E45-D5C6-BC45-BE9E-A5733DB1F7C0}" type="pres">
      <dgm:prSet presAssocID="{129A8443-F57B-4B04-8BC6-C7A7D1DF8DBD}" presName="node" presStyleLbl="node1" presStyleIdx="0" presStyleCnt="6">
        <dgm:presLayoutVars>
          <dgm:bulletEnabled val="1"/>
        </dgm:presLayoutVars>
      </dgm:prSet>
      <dgm:spPr/>
    </dgm:pt>
    <dgm:pt modelId="{75061AF4-5B2A-BF47-A517-44FB9E611D28}" type="pres">
      <dgm:prSet presAssocID="{222687D8-289D-47F2-834D-8278DDDBB6A5}" presName="sibTrans" presStyleCnt="0"/>
      <dgm:spPr/>
    </dgm:pt>
    <dgm:pt modelId="{2DDD96C8-47DB-0D4A-A664-6550AF5E6D6C}" type="pres">
      <dgm:prSet presAssocID="{8B6DA5D9-FDD1-446E-B520-8F3412BC984D}" presName="node" presStyleLbl="node1" presStyleIdx="1" presStyleCnt="6">
        <dgm:presLayoutVars>
          <dgm:bulletEnabled val="1"/>
        </dgm:presLayoutVars>
      </dgm:prSet>
      <dgm:spPr/>
    </dgm:pt>
    <dgm:pt modelId="{4B65D021-DAB7-5E49-8399-BC86533EB3DB}" type="pres">
      <dgm:prSet presAssocID="{59CC80FE-55C3-44D3-92D9-096314E37879}" presName="sibTrans" presStyleCnt="0"/>
      <dgm:spPr/>
    </dgm:pt>
    <dgm:pt modelId="{D3862B0A-C7D3-4E42-AC2F-4AF0B77DB224}" type="pres">
      <dgm:prSet presAssocID="{DDB8378A-6025-469E-BEDB-F86C871529E0}" presName="node" presStyleLbl="node1" presStyleIdx="2" presStyleCnt="6">
        <dgm:presLayoutVars>
          <dgm:bulletEnabled val="1"/>
        </dgm:presLayoutVars>
      </dgm:prSet>
      <dgm:spPr/>
    </dgm:pt>
    <dgm:pt modelId="{27B3FD70-A2BA-384B-A212-3DC0EB740167}" type="pres">
      <dgm:prSet presAssocID="{980A1031-B0FB-4878-BF83-D1FE0C3019F1}" presName="sibTrans" presStyleCnt="0"/>
      <dgm:spPr/>
    </dgm:pt>
    <dgm:pt modelId="{01FBEB48-B7F2-B64F-8C40-06E172F1F280}" type="pres">
      <dgm:prSet presAssocID="{9A179BCD-5494-4ABF-9143-68817872EDA8}" presName="node" presStyleLbl="node1" presStyleIdx="3" presStyleCnt="6">
        <dgm:presLayoutVars>
          <dgm:bulletEnabled val="1"/>
        </dgm:presLayoutVars>
      </dgm:prSet>
      <dgm:spPr/>
    </dgm:pt>
    <dgm:pt modelId="{66A061EC-228E-6C4D-B4BA-C76852E12B31}" type="pres">
      <dgm:prSet presAssocID="{6DE6EC5C-7590-414C-9B39-FC19B7C09915}" presName="sibTrans" presStyleCnt="0"/>
      <dgm:spPr/>
    </dgm:pt>
    <dgm:pt modelId="{92774FAE-0041-F849-A853-2B8BDB9EDFA7}" type="pres">
      <dgm:prSet presAssocID="{82CC3AB9-7055-4B11-A08C-E19863D324E8}" presName="node" presStyleLbl="node1" presStyleIdx="4" presStyleCnt="6">
        <dgm:presLayoutVars>
          <dgm:bulletEnabled val="1"/>
        </dgm:presLayoutVars>
      </dgm:prSet>
      <dgm:spPr/>
    </dgm:pt>
    <dgm:pt modelId="{DE1299F9-BC2A-214E-81E3-123C2A8F313A}" type="pres">
      <dgm:prSet presAssocID="{ABA4D962-01A6-432E-BB96-0932A4C1402D}" presName="sibTrans" presStyleCnt="0"/>
      <dgm:spPr/>
    </dgm:pt>
    <dgm:pt modelId="{15F13CBE-C987-444A-8597-EADE3BAF810C}" type="pres">
      <dgm:prSet presAssocID="{D3AFA660-2817-45A5-B868-755CC382B816}" presName="node" presStyleLbl="node1" presStyleIdx="5" presStyleCnt="6">
        <dgm:presLayoutVars>
          <dgm:bulletEnabled val="1"/>
        </dgm:presLayoutVars>
      </dgm:prSet>
      <dgm:spPr/>
    </dgm:pt>
  </dgm:ptLst>
  <dgm:cxnLst>
    <dgm:cxn modelId="{5CCEE51C-242C-7F4F-A01A-6E0BB77CA070}" type="presOf" srcId="{129A8443-F57B-4B04-8BC6-C7A7D1DF8DBD}" destId="{865D6E45-D5C6-BC45-BE9E-A5733DB1F7C0}" srcOrd="0" destOrd="0" presId="urn:microsoft.com/office/officeart/2005/8/layout/default"/>
    <dgm:cxn modelId="{77F94221-5344-A348-A740-BE19D6A5811C}" type="presOf" srcId="{DDB8378A-6025-469E-BEDB-F86C871529E0}" destId="{D3862B0A-C7D3-4E42-AC2F-4AF0B77DB224}" srcOrd="0" destOrd="0" presId="urn:microsoft.com/office/officeart/2005/8/layout/default"/>
    <dgm:cxn modelId="{5CC3303F-D787-4563-810B-C02A638A5416}" srcId="{F26BFA6E-ACA8-4729-8741-6A1ECEC46E82}" destId="{82CC3AB9-7055-4B11-A08C-E19863D324E8}" srcOrd="4" destOrd="0" parTransId="{92CFDD5F-D8CC-4E51-B6B4-519AB7660E6F}" sibTransId="{ABA4D962-01A6-432E-BB96-0932A4C1402D}"/>
    <dgm:cxn modelId="{EB95064B-14F2-42AA-8D74-EE20FAE48621}" srcId="{F26BFA6E-ACA8-4729-8741-6A1ECEC46E82}" destId="{DDB8378A-6025-469E-BEDB-F86C871529E0}" srcOrd="2" destOrd="0" parTransId="{274D13B7-C5A0-4EF9-B9F3-C96E753D1158}" sibTransId="{980A1031-B0FB-4878-BF83-D1FE0C3019F1}"/>
    <dgm:cxn modelId="{20293C54-19FD-4AE8-A887-4404ACCBEE91}" srcId="{F26BFA6E-ACA8-4729-8741-6A1ECEC46E82}" destId="{8B6DA5D9-FDD1-446E-B520-8F3412BC984D}" srcOrd="1" destOrd="0" parTransId="{BFF42D57-3EF7-4D4E-97A8-B773D01B3BBB}" sibTransId="{59CC80FE-55C3-44D3-92D9-096314E37879}"/>
    <dgm:cxn modelId="{FDB24C5C-15BD-DA40-9E94-0D7EE28FF5E3}" type="presOf" srcId="{F26BFA6E-ACA8-4729-8741-6A1ECEC46E82}" destId="{0471F987-108C-8B4A-88D6-200AB9A17735}" srcOrd="0" destOrd="0" presId="urn:microsoft.com/office/officeart/2005/8/layout/default"/>
    <dgm:cxn modelId="{23A340A6-EAA4-9342-BD7D-0B17A07DCFF5}" type="presOf" srcId="{9A179BCD-5494-4ABF-9143-68817872EDA8}" destId="{01FBEB48-B7F2-B64F-8C40-06E172F1F280}" srcOrd="0" destOrd="0" presId="urn:microsoft.com/office/officeart/2005/8/layout/default"/>
    <dgm:cxn modelId="{41EE6CB3-21FA-B04E-9639-E4432DFA97F2}" type="presOf" srcId="{8B6DA5D9-FDD1-446E-B520-8F3412BC984D}" destId="{2DDD96C8-47DB-0D4A-A664-6550AF5E6D6C}" srcOrd="0" destOrd="0" presId="urn:microsoft.com/office/officeart/2005/8/layout/default"/>
    <dgm:cxn modelId="{F66703BB-125A-CF4E-BC8C-DA5BD75B4D89}" type="presOf" srcId="{D3AFA660-2817-45A5-B868-755CC382B816}" destId="{15F13CBE-C987-444A-8597-EADE3BAF810C}" srcOrd="0" destOrd="0" presId="urn:microsoft.com/office/officeart/2005/8/layout/default"/>
    <dgm:cxn modelId="{8AA2EFDC-3B7A-44C8-8DA0-E055D523058E}" srcId="{F26BFA6E-ACA8-4729-8741-6A1ECEC46E82}" destId="{129A8443-F57B-4B04-8BC6-C7A7D1DF8DBD}" srcOrd="0" destOrd="0" parTransId="{40C62F76-7BF7-46E3-B97B-D21D49DE8ECC}" sibTransId="{222687D8-289D-47F2-834D-8278DDDBB6A5}"/>
    <dgm:cxn modelId="{2C933CEC-95B2-334B-9F73-01F22C898DED}" type="presOf" srcId="{82CC3AB9-7055-4B11-A08C-E19863D324E8}" destId="{92774FAE-0041-F849-A853-2B8BDB9EDFA7}" srcOrd="0" destOrd="0" presId="urn:microsoft.com/office/officeart/2005/8/layout/default"/>
    <dgm:cxn modelId="{CD87FAF6-8181-469A-9594-F13F303C5653}" srcId="{F26BFA6E-ACA8-4729-8741-6A1ECEC46E82}" destId="{9A179BCD-5494-4ABF-9143-68817872EDA8}" srcOrd="3" destOrd="0" parTransId="{D41FFC54-0846-4226-9E10-6724ACC446E4}" sibTransId="{6DE6EC5C-7590-414C-9B39-FC19B7C09915}"/>
    <dgm:cxn modelId="{9404B9FF-C176-41EB-9D54-9F802C2EE8A0}" srcId="{F26BFA6E-ACA8-4729-8741-6A1ECEC46E82}" destId="{D3AFA660-2817-45A5-B868-755CC382B816}" srcOrd="5" destOrd="0" parTransId="{CA84E446-4C53-4D40-B1AE-425A7985758D}" sibTransId="{250794AF-A051-4B59-B0E2-4BEDA781C941}"/>
    <dgm:cxn modelId="{67FDFC2D-05E2-ED40-BDC4-D9BDC9754EE0}" type="presParOf" srcId="{0471F987-108C-8B4A-88D6-200AB9A17735}" destId="{865D6E45-D5C6-BC45-BE9E-A5733DB1F7C0}" srcOrd="0" destOrd="0" presId="urn:microsoft.com/office/officeart/2005/8/layout/default"/>
    <dgm:cxn modelId="{0BCA54E2-3C7E-BE4F-92CE-680EDB90055E}" type="presParOf" srcId="{0471F987-108C-8B4A-88D6-200AB9A17735}" destId="{75061AF4-5B2A-BF47-A517-44FB9E611D28}" srcOrd="1" destOrd="0" presId="urn:microsoft.com/office/officeart/2005/8/layout/default"/>
    <dgm:cxn modelId="{91D620E6-F9AD-734A-BD79-15C8D305A789}" type="presParOf" srcId="{0471F987-108C-8B4A-88D6-200AB9A17735}" destId="{2DDD96C8-47DB-0D4A-A664-6550AF5E6D6C}" srcOrd="2" destOrd="0" presId="urn:microsoft.com/office/officeart/2005/8/layout/default"/>
    <dgm:cxn modelId="{256CD14B-9125-8E46-8BD6-F7875B704AA6}" type="presParOf" srcId="{0471F987-108C-8B4A-88D6-200AB9A17735}" destId="{4B65D021-DAB7-5E49-8399-BC86533EB3DB}" srcOrd="3" destOrd="0" presId="urn:microsoft.com/office/officeart/2005/8/layout/default"/>
    <dgm:cxn modelId="{D216F4F0-34C4-FF45-BAA1-A9EE0A1F8D69}" type="presParOf" srcId="{0471F987-108C-8B4A-88D6-200AB9A17735}" destId="{D3862B0A-C7D3-4E42-AC2F-4AF0B77DB224}" srcOrd="4" destOrd="0" presId="urn:microsoft.com/office/officeart/2005/8/layout/default"/>
    <dgm:cxn modelId="{D05C9549-1603-6B41-95D4-8A4A6B43477D}" type="presParOf" srcId="{0471F987-108C-8B4A-88D6-200AB9A17735}" destId="{27B3FD70-A2BA-384B-A212-3DC0EB740167}" srcOrd="5" destOrd="0" presId="urn:microsoft.com/office/officeart/2005/8/layout/default"/>
    <dgm:cxn modelId="{F9EF680B-3F43-0B42-B7D7-2ACDD491DD34}" type="presParOf" srcId="{0471F987-108C-8B4A-88D6-200AB9A17735}" destId="{01FBEB48-B7F2-B64F-8C40-06E172F1F280}" srcOrd="6" destOrd="0" presId="urn:microsoft.com/office/officeart/2005/8/layout/default"/>
    <dgm:cxn modelId="{B30CF389-7E22-3E41-9679-855120250B2C}" type="presParOf" srcId="{0471F987-108C-8B4A-88D6-200AB9A17735}" destId="{66A061EC-228E-6C4D-B4BA-C76852E12B31}" srcOrd="7" destOrd="0" presId="urn:microsoft.com/office/officeart/2005/8/layout/default"/>
    <dgm:cxn modelId="{42122CD6-9C32-854D-AEAA-5290882CAD45}" type="presParOf" srcId="{0471F987-108C-8B4A-88D6-200AB9A17735}" destId="{92774FAE-0041-F849-A853-2B8BDB9EDFA7}" srcOrd="8" destOrd="0" presId="urn:microsoft.com/office/officeart/2005/8/layout/default"/>
    <dgm:cxn modelId="{7A458992-FA79-0B4C-A3B9-7AF7F608AACB}" type="presParOf" srcId="{0471F987-108C-8B4A-88D6-200AB9A17735}" destId="{DE1299F9-BC2A-214E-81E3-123C2A8F313A}" srcOrd="9" destOrd="0" presId="urn:microsoft.com/office/officeart/2005/8/layout/default"/>
    <dgm:cxn modelId="{131A8FFE-8539-2F46-87A4-23B450C41CB8}" type="presParOf" srcId="{0471F987-108C-8B4A-88D6-200AB9A17735}" destId="{15F13CBE-C987-444A-8597-EADE3BAF810C}" srcOrd="1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83E333C-0976-4C1D-B14A-F7FEEC6A4942}"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21067E14-9EB4-4102-8EA2-5DAAC334098A}">
      <dgm:prSet/>
      <dgm:spPr/>
      <dgm:t>
        <a:bodyPr/>
        <a:lstStyle/>
        <a:p>
          <a:r>
            <a:rPr lang="en-US"/>
            <a:t>Does your source information flow smoothly into your own writing in the paragraph?</a:t>
          </a:r>
        </a:p>
      </dgm:t>
    </dgm:pt>
    <dgm:pt modelId="{ED1A77CE-5FF2-4999-886A-8942C6AC3378}" type="parTrans" cxnId="{7A3CCBA5-AA16-4D2F-8F00-C22296577A5F}">
      <dgm:prSet/>
      <dgm:spPr/>
      <dgm:t>
        <a:bodyPr/>
        <a:lstStyle/>
        <a:p>
          <a:endParaRPr lang="en-US"/>
        </a:p>
      </dgm:t>
    </dgm:pt>
    <dgm:pt modelId="{230F8E6E-6A0C-4F66-B545-707CC5698C30}" type="sibTrans" cxnId="{7A3CCBA5-AA16-4D2F-8F00-C22296577A5F}">
      <dgm:prSet/>
      <dgm:spPr/>
      <dgm:t>
        <a:bodyPr/>
        <a:lstStyle/>
        <a:p>
          <a:endParaRPr lang="en-US"/>
        </a:p>
      </dgm:t>
    </dgm:pt>
    <dgm:pt modelId="{1687694B-E2E8-4BA7-B5D5-6329616DB4AE}">
      <dgm:prSet/>
      <dgm:spPr/>
      <dgm:t>
        <a:bodyPr/>
        <a:lstStyle/>
        <a:p>
          <a:r>
            <a:rPr lang="en-US"/>
            <a:t>Have you use signal phrases to provide clear transitions into and out of source material?</a:t>
          </a:r>
        </a:p>
      </dgm:t>
    </dgm:pt>
    <dgm:pt modelId="{5D077775-C8C7-4203-A1F6-97F94B63F779}" type="parTrans" cxnId="{7DD6F0C9-25B5-4928-833A-2AE7AE09ED46}">
      <dgm:prSet/>
      <dgm:spPr/>
      <dgm:t>
        <a:bodyPr/>
        <a:lstStyle/>
        <a:p>
          <a:endParaRPr lang="en-US"/>
        </a:p>
      </dgm:t>
    </dgm:pt>
    <dgm:pt modelId="{93B4B999-19CD-4F3C-AFA8-74F2C5D04994}" type="sibTrans" cxnId="{7DD6F0C9-25B5-4928-833A-2AE7AE09ED46}">
      <dgm:prSet/>
      <dgm:spPr/>
      <dgm:t>
        <a:bodyPr/>
        <a:lstStyle/>
        <a:p>
          <a:endParaRPr lang="en-US"/>
        </a:p>
      </dgm:t>
    </dgm:pt>
    <dgm:pt modelId="{408EB980-D870-4C27-BD78-2159506E0230}">
      <dgm:prSet/>
      <dgm:spPr/>
      <dgm:t>
        <a:bodyPr/>
        <a:lstStyle/>
        <a:p>
          <a:r>
            <a:rPr lang="en-US"/>
            <a:t>Have you synthesized information from various sources to help support individual points? </a:t>
          </a:r>
        </a:p>
      </dgm:t>
    </dgm:pt>
    <dgm:pt modelId="{DB54A678-BD78-4053-897C-5F674BFCDE43}" type="parTrans" cxnId="{FF6E3F2A-C36C-4712-8041-1738CDCF9F19}">
      <dgm:prSet/>
      <dgm:spPr/>
      <dgm:t>
        <a:bodyPr/>
        <a:lstStyle/>
        <a:p>
          <a:endParaRPr lang="en-US"/>
        </a:p>
      </dgm:t>
    </dgm:pt>
    <dgm:pt modelId="{E173CAE9-B1D8-490B-894D-ABE576FCDAC5}" type="sibTrans" cxnId="{FF6E3F2A-C36C-4712-8041-1738CDCF9F19}">
      <dgm:prSet/>
      <dgm:spPr/>
      <dgm:t>
        <a:bodyPr/>
        <a:lstStyle/>
        <a:p>
          <a:endParaRPr lang="en-US"/>
        </a:p>
      </dgm:t>
    </dgm:pt>
    <dgm:pt modelId="{85A17AB6-553C-4BCC-9A77-6152BEB7CF24}">
      <dgm:prSet/>
      <dgm:spPr/>
      <dgm:t>
        <a:bodyPr/>
        <a:lstStyle/>
        <a:p>
          <a:r>
            <a:rPr lang="en-US"/>
            <a:t>Do your paraphrases accurately represent your sources by putting the same meaning into all new words?</a:t>
          </a:r>
        </a:p>
      </dgm:t>
    </dgm:pt>
    <dgm:pt modelId="{AFAF6B1D-12AF-4BD2-A9E4-36669983CEE0}" type="parTrans" cxnId="{D239A330-682B-4562-8669-327E2005F351}">
      <dgm:prSet/>
      <dgm:spPr/>
      <dgm:t>
        <a:bodyPr/>
        <a:lstStyle/>
        <a:p>
          <a:endParaRPr lang="en-US"/>
        </a:p>
      </dgm:t>
    </dgm:pt>
    <dgm:pt modelId="{4D052040-8DA3-4CDB-B9B2-1A5080DA60C3}" type="sibTrans" cxnId="{D239A330-682B-4562-8669-327E2005F351}">
      <dgm:prSet/>
      <dgm:spPr/>
      <dgm:t>
        <a:bodyPr/>
        <a:lstStyle/>
        <a:p>
          <a:endParaRPr lang="en-US"/>
        </a:p>
      </dgm:t>
    </dgm:pt>
    <dgm:pt modelId="{B95BCC37-DE31-4932-A043-07FA90F84F09}">
      <dgm:prSet/>
      <dgm:spPr/>
      <dgm:t>
        <a:bodyPr/>
        <a:lstStyle/>
        <a:p>
          <a:r>
            <a:rPr lang="en-US"/>
            <a:t>Are you engaging with the source information by providing your own analysis and response?</a:t>
          </a:r>
        </a:p>
      </dgm:t>
    </dgm:pt>
    <dgm:pt modelId="{9147D177-5605-4789-A002-E46A4896E3DA}" type="parTrans" cxnId="{8F4A0A11-F9B6-4710-9D30-AFE69BE89339}">
      <dgm:prSet/>
      <dgm:spPr/>
      <dgm:t>
        <a:bodyPr/>
        <a:lstStyle/>
        <a:p>
          <a:endParaRPr lang="en-US"/>
        </a:p>
      </dgm:t>
    </dgm:pt>
    <dgm:pt modelId="{A00D7907-2489-4713-A32C-C97411B7749B}" type="sibTrans" cxnId="{8F4A0A11-F9B6-4710-9D30-AFE69BE89339}">
      <dgm:prSet/>
      <dgm:spPr/>
      <dgm:t>
        <a:bodyPr/>
        <a:lstStyle/>
        <a:p>
          <a:endParaRPr lang="en-US"/>
        </a:p>
      </dgm:t>
    </dgm:pt>
    <dgm:pt modelId="{375C8F27-EC08-A848-8CB1-126F36AF6940}" type="pres">
      <dgm:prSet presAssocID="{E83E333C-0976-4C1D-B14A-F7FEEC6A4942}" presName="vert0" presStyleCnt="0">
        <dgm:presLayoutVars>
          <dgm:dir/>
          <dgm:animOne val="branch"/>
          <dgm:animLvl val="lvl"/>
        </dgm:presLayoutVars>
      </dgm:prSet>
      <dgm:spPr/>
    </dgm:pt>
    <dgm:pt modelId="{E7BAD848-F948-6E4C-9523-099F07AC3399}" type="pres">
      <dgm:prSet presAssocID="{21067E14-9EB4-4102-8EA2-5DAAC334098A}" presName="thickLine" presStyleLbl="alignNode1" presStyleIdx="0" presStyleCnt="5"/>
      <dgm:spPr/>
    </dgm:pt>
    <dgm:pt modelId="{1065FE5E-6002-AA4F-AE95-2440906E278F}" type="pres">
      <dgm:prSet presAssocID="{21067E14-9EB4-4102-8EA2-5DAAC334098A}" presName="horz1" presStyleCnt="0"/>
      <dgm:spPr/>
    </dgm:pt>
    <dgm:pt modelId="{67519D63-7A7F-9E4E-86EB-1B10BE6A6CD8}" type="pres">
      <dgm:prSet presAssocID="{21067E14-9EB4-4102-8EA2-5DAAC334098A}" presName="tx1" presStyleLbl="revTx" presStyleIdx="0" presStyleCnt="5"/>
      <dgm:spPr/>
    </dgm:pt>
    <dgm:pt modelId="{91EAF0AA-2213-DC47-A39F-E54516DAFEE3}" type="pres">
      <dgm:prSet presAssocID="{21067E14-9EB4-4102-8EA2-5DAAC334098A}" presName="vert1" presStyleCnt="0"/>
      <dgm:spPr/>
    </dgm:pt>
    <dgm:pt modelId="{E09A55E3-35CB-904C-9EBD-C767A4082F90}" type="pres">
      <dgm:prSet presAssocID="{1687694B-E2E8-4BA7-B5D5-6329616DB4AE}" presName="thickLine" presStyleLbl="alignNode1" presStyleIdx="1" presStyleCnt="5"/>
      <dgm:spPr/>
    </dgm:pt>
    <dgm:pt modelId="{80F076AC-61C7-7F44-8D00-AB9615E6D535}" type="pres">
      <dgm:prSet presAssocID="{1687694B-E2E8-4BA7-B5D5-6329616DB4AE}" presName="horz1" presStyleCnt="0"/>
      <dgm:spPr/>
    </dgm:pt>
    <dgm:pt modelId="{28A6BA89-44E1-8140-8932-3982EE428846}" type="pres">
      <dgm:prSet presAssocID="{1687694B-E2E8-4BA7-B5D5-6329616DB4AE}" presName="tx1" presStyleLbl="revTx" presStyleIdx="1" presStyleCnt="5"/>
      <dgm:spPr/>
    </dgm:pt>
    <dgm:pt modelId="{9BC4F070-C7E4-1448-833C-5173D476D26F}" type="pres">
      <dgm:prSet presAssocID="{1687694B-E2E8-4BA7-B5D5-6329616DB4AE}" presName="vert1" presStyleCnt="0"/>
      <dgm:spPr/>
    </dgm:pt>
    <dgm:pt modelId="{4B2968B7-420D-8749-9495-72D719750F8C}" type="pres">
      <dgm:prSet presAssocID="{408EB980-D870-4C27-BD78-2159506E0230}" presName="thickLine" presStyleLbl="alignNode1" presStyleIdx="2" presStyleCnt="5"/>
      <dgm:spPr/>
    </dgm:pt>
    <dgm:pt modelId="{16E5F028-F642-484F-B18D-3FBBEB432D60}" type="pres">
      <dgm:prSet presAssocID="{408EB980-D870-4C27-BD78-2159506E0230}" presName="horz1" presStyleCnt="0"/>
      <dgm:spPr/>
    </dgm:pt>
    <dgm:pt modelId="{8D3B1550-F85A-AD4D-A89C-C4D4B7465860}" type="pres">
      <dgm:prSet presAssocID="{408EB980-D870-4C27-BD78-2159506E0230}" presName="tx1" presStyleLbl="revTx" presStyleIdx="2" presStyleCnt="5"/>
      <dgm:spPr/>
    </dgm:pt>
    <dgm:pt modelId="{13E76B72-EE41-DD43-BCE6-0495A75C8D0A}" type="pres">
      <dgm:prSet presAssocID="{408EB980-D870-4C27-BD78-2159506E0230}" presName="vert1" presStyleCnt="0"/>
      <dgm:spPr/>
    </dgm:pt>
    <dgm:pt modelId="{6FFF660A-E2B8-B944-9787-43ADD2843CC0}" type="pres">
      <dgm:prSet presAssocID="{85A17AB6-553C-4BCC-9A77-6152BEB7CF24}" presName="thickLine" presStyleLbl="alignNode1" presStyleIdx="3" presStyleCnt="5"/>
      <dgm:spPr/>
    </dgm:pt>
    <dgm:pt modelId="{ED1B2D3A-76FE-704C-B98F-05B1B4E44CD8}" type="pres">
      <dgm:prSet presAssocID="{85A17AB6-553C-4BCC-9A77-6152BEB7CF24}" presName="horz1" presStyleCnt="0"/>
      <dgm:spPr/>
    </dgm:pt>
    <dgm:pt modelId="{036752DE-59AB-D14D-AE49-AF456FD27206}" type="pres">
      <dgm:prSet presAssocID="{85A17AB6-553C-4BCC-9A77-6152BEB7CF24}" presName="tx1" presStyleLbl="revTx" presStyleIdx="3" presStyleCnt="5"/>
      <dgm:spPr/>
    </dgm:pt>
    <dgm:pt modelId="{3EE94F1A-657E-7043-9381-F781F27C95E9}" type="pres">
      <dgm:prSet presAssocID="{85A17AB6-553C-4BCC-9A77-6152BEB7CF24}" presName="vert1" presStyleCnt="0"/>
      <dgm:spPr/>
    </dgm:pt>
    <dgm:pt modelId="{54E232D5-CBBB-E34F-A1BF-8FFCD23F50F2}" type="pres">
      <dgm:prSet presAssocID="{B95BCC37-DE31-4932-A043-07FA90F84F09}" presName="thickLine" presStyleLbl="alignNode1" presStyleIdx="4" presStyleCnt="5"/>
      <dgm:spPr/>
    </dgm:pt>
    <dgm:pt modelId="{00C02A11-2227-8F49-8F9D-6E58025C8578}" type="pres">
      <dgm:prSet presAssocID="{B95BCC37-DE31-4932-A043-07FA90F84F09}" presName="horz1" presStyleCnt="0"/>
      <dgm:spPr/>
    </dgm:pt>
    <dgm:pt modelId="{F8B0E967-F4AD-2B40-8CBC-FD6E77A66648}" type="pres">
      <dgm:prSet presAssocID="{B95BCC37-DE31-4932-A043-07FA90F84F09}" presName="tx1" presStyleLbl="revTx" presStyleIdx="4" presStyleCnt="5"/>
      <dgm:spPr/>
    </dgm:pt>
    <dgm:pt modelId="{524B0051-B859-A347-8108-2ED14A4BD600}" type="pres">
      <dgm:prSet presAssocID="{B95BCC37-DE31-4932-A043-07FA90F84F09}" presName="vert1" presStyleCnt="0"/>
      <dgm:spPr/>
    </dgm:pt>
  </dgm:ptLst>
  <dgm:cxnLst>
    <dgm:cxn modelId="{8F4A0A11-F9B6-4710-9D30-AFE69BE89339}" srcId="{E83E333C-0976-4C1D-B14A-F7FEEC6A4942}" destId="{B95BCC37-DE31-4932-A043-07FA90F84F09}" srcOrd="4" destOrd="0" parTransId="{9147D177-5605-4789-A002-E46A4896E3DA}" sibTransId="{A00D7907-2489-4713-A32C-C97411B7749B}"/>
    <dgm:cxn modelId="{FF6E3F2A-C36C-4712-8041-1738CDCF9F19}" srcId="{E83E333C-0976-4C1D-B14A-F7FEEC6A4942}" destId="{408EB980-D870-4C27-BD78-2159506E0230}" srcOrd="2" destOrd="0" parTransId="{DB54A678-BD78-4053-897C-5F674BFCDE43}" sibTransId="{E173CAE9-B1D8-490B-894D-ABE576FCDAC5}"/>
    <dgm:cxn modelId="{D239A330-682B-4562-8669-327E2005F351}" srcId="{E83E333C-0976-4C1D-B14A-F7FEEC6A4942}" destId="{85A17AB6-553C-4BCC-9A77-6152BEB7CF24}" srcOrd="3" destOrd="0" parTransId="{AFAF6B1D-12AF-4BD2-A9E4-36669983CEE0}" sibTransId="{4D052040-8DA3-4CDB-B9B2-1A5080DA60C3}"/>
    <dgm:cxn modelId="{BA5B6E43-D62E-3047-A2A7-A29BDBF8AB55}" type="presOf" srcId="{1687694B-E2E8-4BA7-B5D5-6329616DB4AE}" destId="{28A6BA89-44E1-8140-8932-3982EE428846}" srcOrd="0" destOrd="0" presId="urn:microsoft.com/office/officeart/2008/layout/LinedList"/>
    <dgm:cxn modelId="{762A8247-204F-514E-96BA-1DD3CAD833B3}" type="presOf" srcId="{B95BCC37-DE31-4932-A043-07FA90F84F09}" destId="{F8B0E967-F4AD-2B40-8CBC-FD6E77A66648}" srcOrd="0" destOrd="0" presId="urn:microsoft.com/office/officeart/2008/layout/LinedList"/>
    <dgm:cxn modelId="{650B9A5E-5555-254C-9726-42A0A4CDDEBC}" type="presOf" srcId="{21067E14-9EB4-4102-8EA2-5DAAC334098A}" destId="{67519D63-7A7F-9E4E-86EB-1B10BE6A6CD8}" srcOrd="0" destOrd="0" presId="urn:microsoft.com/office/officeart/2008/layout/LinedList"/>
    <dgm:cxn modelId="{5053D67D-D252-B746-A746-A0DC532ABE22}" type="presOf" srcId="{408EB980-D870-4C27-BD78-2159506E0230}" destId="{8D3B1550-F85A-AD4D-A89C-C4D4B7465860}" srcOrd="0" destOrd="0" presId="urn:microsoft.com/office/officeart/2008/layout/LinedList"/>
    <dgm:cxn modelId="{2DB2F399-3569-2B4C-A958-D599D6439A2C}" type="presOf" srcId="{85A17AB6-553C-4BCC-9A77-6152BEB7CF24}" destId="{036752DE-59AB-D14D-AE49-AF456FD27206}" srcOrd="0" destOrd="0" presId="urn:microsoft.com/office/officeart/2008/layout/LinedList"/>
    <dgm:cxn modelId="{7A3CCBA5-AA16-4D2F-8F00-C22296577A5F}" srcId="{E83E333C-0976-4C1D-B14A-F7FEEC6A4942}" destId="{21067E14-9EB4-4102-8EA2-5DAAC334098A}" srcOrd="0" destOrd="0" parTransId="{ED1A77CE-5FF2-4999-886A-8942C6AC3378}" sibTransId="{230F8E6E-6A0C-4F66-B545-707CC5698C30}"/>
    <dgm:cxn modelId="{019547B8-A055-0545-B79E-8FBF53BB9A3F}" type="presOf" srcId="{E83E333C-0976-4C1D-B14A-F7FEEC6A4942}" destId="{375C8F27-EC08-A848-8CB1-126F36AF6940}" srcOrd="0" destOrd="0" presId="urn:microsoft.com/office/officeart/2008/layout/LinedList"/>
    <dgm:cxn modelId="{7DD6F0C9-25B5-4928-833A-2AE7AE09ED46}" srcId="{E83E333C-0976-4C1D-B14A-F7FEEC6A4942}" destId="{1687694B-E2E8-4BA7-B5D5-6329616DB4AE}" srcOrd="1" destOrd="0" parTransId="{5D077775-C8C7-4203-A1F6-97F94B63F779}" sibTransId="{93B4B999-19CD-4F3C-AFA8-74F2C5D04994}"/>
    <dgm:cxn modelId="{069F09BE-FC4E-1548-A7F2-32044EF46EAD}" type="presParOf" srcId="{375C8F27-EC08-A848-8CB1-126F36AF6940}" destId="{E7BAD848-F948-6E4C-9523-099F07AC3399}" srcOrd="0" destOrd="0" presId="urn:microsoft.com/office/officeart/2008/layout/LinedList"/>
    <dgm:cxn modelId="{0314543D-766A-DE41-8A57-769A1A18584C}" type="presParOf" srcId="{375C8F27-EC08-A848-8CB1-126F36AF6940}" destId="{1065FE5E-6002-AA4F-AE95-2440906E278F}" srcOrd="1" destOrd="0" presId="urn:microsoft.com/office/officeart/2008/layout/LinedList"/>
    <dgm:cxn modelId="{B58158D0-5F8C-874B-959F-86B9B696B532}" type="presParOf" srcId="{1065FE5E-6002-AA4F-AE95-2440906E278F}" destId="{67519D63-7A7F-9E4E-86EB-1B10BE6A6CD8}" srcOrd="0" destOrd="0" presId="urn:microsoft.com/office/officeart/2008/layout/LinedList"/>
    <dgm:cxn modelId="{9667DEE4-CC85-864F-A63B-8BCF5475F219}" type="presParOf" srcId="{1065FE5E-6002-AA4F-AE95-2440906E278F}" destId="{91EAF0AA-2213-DC47-A39F-E54516DAFEE3}" srcOrd="1" destOrd="0" presId="urn:microsoft.com/office/officeart/2008/layout/LinedList"/>
    <dgm:cxn modelId="{89530545-0A7C-6546-A520-94C428D7FB94}" type="presParOf" srcId="{375C8F27-EC08-A848-8CB1-126F36AF6940}" destId="{E09A55E3-35CB-904C-9EBD-C767A4082F90}" srcOrd="2" destOrd="0" presId="urn:microsoft.com/office/officeart/2008/layout/LinedList"/>
    <dgm:cxn modelId="{DCFCE0DC-4A70-A242-911E-0EC747292185}" type="presParOf" srcId="{375C8F27-EC08-A848-8CB1-126F36AF6940}" destId="{80F076AC-61C7-7F44-8D00-AB9615E6D535}" srcOrd="3" destOrd="0" presId="urn:microsoft.com/office/officeart/2008/layout/LinedList"/>
    <dgm:cxn modelId="{F792E6BB-DF17-9541-A998-2D9967BDD6D2}" type="presParOf" srcId="{80F076AC-61C7-7F44-8D00-AB9615E6D535}" destId="{28A6BA89-44E1-8140-8932-3982EE428846}" srcOrd="0" destOrd="0" presId="urn:microsoft.com/office/officeart/2008/layout/LinedList"/>
    <dgm:cxn modelId="{EBB31557-289B-A544-8BFF-F6AD5138E487}" type="presParOf" srcId="{80F076AC-61C7-7F44-8D00-AB9615E6D535}" destId="{9BC4F070-C7E4-1448-833C-5173D476D26F}" srcOrd="1" destOrd="0" presId="urn:microsoft.com/office/officeart/2008/layout/LinedList"/>
    <dgm:cxn modelId="{76CDC998-E9AB-5F46-BEF3-8DADB5DFF8AF}" type="presParOf" srcId="{375C8F27-EC08-A848-8CB1-126F36AF6940}" destId="{4B2968B7-420D-8749-9495-72D719750F8C}" srcOrd="4" destOrd="0" presId="urn:microsoft.com/office/officeart/2008/layout/LinedList"/>
    <dgm:cxn modelId="{E458A25E-8E01-FB42-925F-B6A0D71CD2E5}" type="presParOf" srcId="{375C8F27-EC08-A848-8CB1-126F36AF6940}" destId="{16E5F028-F642-484F-B18D-3FBBEB432D60}" srcOrd="5" destOrd="0" presId="urn:microsoft.com/office/officeart/2008/layout/LinedList"/>
    <dgm:cxn modelId="{51E44CAC-9723-B248-A89B-128584D87FDB}" type="presParOf" srcId="{16E5F028-F642-484F-B18D-3FBBEB432D60}" destId="{8D3B1550-F85A-AD4D-A89C-C4D4B7465860}" srcOrd="0" destOrd="0" presId="urn:microsoft.com/office/officeart/2008/layout/LinedList"/>
    <dgm:cxn modelId="{A4E9DA3C-C90E-684A-B078-CBD26347D4E8}" type="presParOf" srcId="{16E5F028-F642-484F-B18D-3FBBEB432D60}" destId="{13E76B72-EE41-DD43-BCE6-0495A75C8D0A}" srcOrd="1" destOrd="0" presId="urn:microsoft.com/office/officeart/2008/layout/LinedList"/>
    <dgm:cxn modelId="{4CA2A0AC-7199-B245-8907-B2149BF976C8}" type="presParOf" srcId="{375C8F27-EC08-A848-8CB1-126F36AF6940}" destId="{6FFF660A-E2B8-B944-9787-43ADD2843CC0}" srcOrd="6" destOrd="0" presId="urn:microsoft.com/office/officeart/2008/layout/LinedList"/>
    <dgm:cxn modelId="{3D82EDEE-37F0-CF40-ACB1-114F7974951E}" type="presParOf" srcId="{375C8F27-EC08-A848-8CB1-126F36AF6940}" destId="{ED1B2D3A-76FE-704C-B98F-05B1B4E44CD8}" srcOrd="7" destOrd="0" presId="urn:microsoft.com/office/officeart/2008/layout/LinedList"/>
    <dgm:cxn modelId="{76E9C68B-314D-104A-80DF-33771D8FF9D7}" type="presParOf" srcId="{ED1B2D3A-76FE-704C-B98F-05B1B4E44CD8}" destId="{036752DE-59AB-D14D-AE49-AF456FD27206}" srcOrd="0" destOrd="0" presId="urn:microsoft.com/office/officeart/2008/layout/LinedList"/>
    <dgm:cxn modelId="{DDF3DDDA-0655-4D44-A357-13D31FFC899A}" type="presParOf" srcId="{ED1B2D3A-76FE-704C-B98F-05B1B4E44CD8}" destId="{3EE94F1A-657E-7043-9381-F781F27C95E9}" srcOrd="1" destOrd="0" presId="urn:microsoft.com/office/officeart/2008/layout/LinedList"/>
    <dgm:cxn modelId="{C4EFF224-62C9-C945-8F0A-2EB5F48D2540}" type="presParOf" srcId="{375C8F27-EC08-A848-8CB1-126F36AF6940}" destId="{54E232D5-CBBB-E34F-A1BF-8FFCD23F50F2}" srcOrd="8" destOrd="0" presId="urn:microsoft.com/office/officeart/2008/layout/LinedList"/>
    <dgm:cxn modelId="{10F6E074-E972-6446-9D6A-3E595C499E8C}" type="presParOf" srcId="{375C8F27-EC08-A848-8CB1-126F36AF6940}" destId="{00C02A11-2227-8F49-8F9D-6E58025C8578}" srcOrd="9" destOrd="0" presId="urn:microsoft.com/office/officeart/2008/layout/LinedList"/>
    <dgm:cxn modelId="{7B3D8DDF-A5B8-EA43-BDCD-81519125CF0A}" type="presParOf" srcId="{00C02A11-2227-8F49-8F9D-6E58025C8578}" destId="{F8B0E967-F4AD-2B40-8CBC-FD6E77A66648}" srcOrd="0" destOrd="0" presId="urn:microsoft.com/office/officeart/2008/layout/LinedList"/>
    <dgm:cxn modelId="{7674EB31-F677-4142-AF05-21F354E3E1FD}" type="presParOf" srcId="{00C02A11-2227-8F49-8F9D-6E58025C8578}" destId="{524B0051-B859-A347-8108-2ED14A4BD60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958BEE7-B279-492A-BC5A-2FC0E851674F}" type="doc">
      <dgm:prSet loTypeId="urn:microsoft.com/office/officeart/2016/7/layout/VerticalSolidActionList" loCatId="List" qsTypeId="urn:microsoft.com/office/officeart/2005/8/quickstyle/simple1" qsCatId="simple" csTypeId="urn:microsoft.com/office/officeart/2005/8/colors/accent1_2" csCatId="accent1" phldr="1"/>
      <dgm:spPr/>
      <dgm:t>
        <a:bodyPr/>
        <a:lstStyle/>
        <a:p>
          <a:endParaRPr lang="en-US"/>
        </a:p>
      </dgm:t>
    </dgm:pt>
    <dgm:pt modelId="{B9AE4EB2-9BBA-45FE-A792-C480F7986996}">
      <dgm:prSet custT="1"/>
      <dgm:spPr/>
      <dgm:t>
        <a:bodyPr/>
        <a:lstStyle/>
        <a:p>
          <a:endParaRPr lang="en-US" sz="1600" dirty="0"/>
        </a:p>
      </dgm:t>
    </dgm:pt>
    <dgm:pt modelId="{724A0659-A4DA-4692-AA5A-B4DB8EDCA0E2}" type="parTrans" cxnId="{95F129D2-D53B-4EEB-AEAC-ABD2A67FB389}">
      <dgm:prSet/>
      <dgm:spPr/>
      <dgm:t>
        <a:bodyPr/>
        <a:lstStyle/>
        <a:p>
          <a:endParaRPr lang="en-US"/>
        </a:p>
      </dgm:t>
    </dgm:pt>
    <dgm:pt modelId="{4946D27C-DD28-4496-8882-026AFD907C7D}" type="sibTrans" cxnId="{95F129D2-D53B-4EEB-AEAC-ABD2A67FB389}">
      <dgm:prSet/>
      <dgm:spPr/>
      <dgm:t>
        <a:bodyPr/>
        <a:lstStyle/>
        <a:p>
          <a:endParaRPr lang="en-US"/>
        </a:p>
      </dgm:t>
    </dgm:pt>
    <dgm:pt modelId="{C2E6A5B0-F0FE-465D-A801-B2FC8BD2672B}">
      <dgm:prSet custT="1"/>
      <dgm:spPr/>
      <dgm:t>
        <a:bodyPr/>
        <a:lstStyle/>
        <a:p>
          <a:r>
            <a:rPr lang="en-US" sz="1600" dirty="0"/>
            <a:t>Use variety in sentence structure—avoid too much repetition in phrasing, structure, and sentence length. </a:t>
          </a:r>
        </a:p>
      </dgm:t>
    </dgm:pt>
    <dgm:pt modelId="{F6D1B6D5-143D-44BE-A218-5A0A73E771E0}" type="parTrans" cxnId="{E0D416FF-B62D-48A9-AF78-10E3D8865FFF}">
      <dgm:prSet/>
      <dgm:spPr/>
      <dgm:t>
        <a:bodyPr/>
        <a:lstStyle/>
        <a:p>
          <a:endParaRPr lang="en-US"/>
        </a:p>
      </dgm:t>
    </dgm:pt>
    <dgm:pt modelId="{9AF53166-46E5-48D8-88B4-74136B2708C2}" type="sibTrans" cxnId="{E0D416FF-B62D-48A9-AF78-10E3D8865FFF}">
      <dgm:prSet/>
      <dgm:spPr/>
      <dgm:t>
        <a:bodyPr/>
        <a:lstStyle/>
        <a:p>
          <a:endParaRPr lang="en-US"/>
        </a:p>
      </dgm:t>
    </dgm:pt>
    <dgm:pt modelId="{3AF6792C-03EB-4B46-9A7F-A582A3B44184}">
      <dgm:prSet custT="1"/>
      <dgm:spPr/>
      <dgm:t>
        <a:bodyPr/>
        <a:lstStyle/>
        <a:p>
          <a:r>
            <a:rPr lang="en-US" sz="1600" dirty="0"/>
            <a:t>Use variety in word choice—avoid repeating the same word too often or too close together. </a:t>
          </a:r>
        </a:p>
      </dgm:t>
    </dgm:pt>
    <dgm:pt modelId="{214E8FC1-2B7B-45DE-8979-8D2CAD60D9AD}" type="parTrans" cxnId="{43198606-CAF9-423E-9129-9A6087DC1504}">
      <dgm:prSet/>
      <dgm:spPr/>
      <dgm:t>
        <a:bodyPr/>
        <a:lstStyle/>
        <a:p>
          <a:endParaRPr lang="en-US"/>
        </a:p>
      </dgm:t>
    </dgm:pt>
    <dgm:pt modelId="{CAB13530-5A8D-4BCB-AC92-176BD56B74C4}" type="sibTrans" cxnId="{43198606-CAF9-423E-9129-9A6087DC1504}">
      <dgm:prSet/>
      <dgm:spPr/>
      <dgm:t>
        <a:bodyPr/>
        <a:lstStyle/>
        <a:p>
          <a:endParaRPr lang="en-US"/>
        </a:p>
      </dgm:t>
    </dgm:pt>
    <dgm:pt modelId="{D3FAD44A-B929-4A15-B84B-25069056F322}">
      <dgm:prSet custT="1"/>
      <dgm:spPr/>
      <dgm:t>
        <a:bodyPr/>
        <a:lstStyle/>
        <a:p>
          <a:endParaRPr lang="en-US" sz="1600" dirty="0"/>
        </a:p>
      </dgm:t>
    </dgm:pt>
    <dgm:pt modelId="{28939339-331D-41CF-80BA-7D7FF11DB4CC}" type="parTrans" cxnId="{A90C0133-E6B7-4534-AE5E-5DD0B1F5D63A}">
      <dgm:prSet/>
      <dgm:spPr/>
      <dgm:t>
        <a:bodyPr/>
        <a:lstStyle/>
        <a:p>
          <a:endParaRPr lang="en-US"/>
        </a:p>
      </dgm:t>
    </dgm:pt>
    <dgm:pt modelId="{135B9BAB-73CE-4660-A9E0-44FDD605536C}" type="sibTrans" cxnId="{A90C0133-E6B7-4534-AE5E-5DD0B1F5D63A}">
      <dgm:prSet/>
      <dgm:spPr/>
      <dgm:t>
        <a:bodyPr/>
        <a:lstStyle/>
        <a:p>
          <a:endParaRPr lang="en-US"/>
        </a:p>
      </dgm:t>
    </dgm:pt>
    <dgm:pt modelId="{9F919107-2619-4F4C-802F-C9E7AC5363C4}">
      <dgm:prSet custT="1"/>
      <dgm:spPr/>
      <dgm:t>
        <a:bodyPr/>
        <a:lstStyle/>
        <a:p>
          <a:r>
            <a:rPr lang="en-US" sz="1600" dirty="0"/>
            <a:t>Use strong but readable vocabulary—select word choices suitable for a generally well-educated audience while avoiding too many obscure words that your reader might have to stop and look up. </a:t>
          </a:r>
        </a:p>
      </dgm:t>
    </dgm:pt>
    <dgm:pt modelId="{E7233020-499A-4152-B3DB-EDD264F1EB82}" type="parTrans" cxnId="{7266E130-BCA7-449F-9510-21846491E897}">
      <dgm:prSet/>
      <dgm:spPr/>
      <dgm:t>
        <a:bodyPr/>
        <a:lstStyle/>
        <a:p>
          <a:endParaRPr lang="en-US"/>
        </a:p>
      </dgm:t>
    </dgm:pt>
    <dgm:pt modelId="{F1281B05-F29C-4B53-AD88-9502C31FC4DF}" type="sibTrans" cxnId="{7266E130-BCA7-449F-9510-21846491E897}">
      <dgm:prSet/>
      <dgm:spPr/>
      <dgm:t>
        <a:bodyPr/>
        <a:lstStyle/>
        <a:p>
          <a:endParaRPr lang="en-US"/>
        </a:p>
      </dgm:t>
    </dgm:pt>
    <dgm:pt modelId="{48F24BE4-B2FC-3B49-8E29-B28437E42A2A}">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dirty="0"/>
            <a:t>Use strong verbs—active, not passive.</a:t>
          </a:r>
        </a:p>
        <a:p>
          <a:pPr marL="0" lvl="0" defTabSz="533400">
            <a:lnSpc>
              <a:spcPct val="90000"/>
            </a:lnSpc>
            <a:spcBef>
              <a:spcPct val="0"/>
            </a:spcBef>
            <a:spcAft>
              <a:spcPct val="35000"/>
            </a:spcAft>
            <a:buNone/>
          </a:pPr>
          <a:endParaRPr lang="en-US" sz="1600" dirty="0"/>
        </a:p>
      </dgm:t>
    </dgm:pt>
    <dgm:pt modelId="{DA8F7793-8A81-D343-A538-6348319293AE}" type="parTrans" cxnId="{1DC731E0-F651-5B40-B8FB-D0CD824030D2}">
      <dgm:prSet/>
      <dgm:spPr/>
      <dgm:t>
        <a:bodyPr/>
        <a:lstStyle/>
        <a:p>
          <a:endParaRPr lang="en-US"/>
        </a:p>
      </dgm:t>
    </dgm:pt>
    <dgm:pt modelId="{55A88304-719D-D144-85E8-CF158A730A00}" type="sibTrans" cxnId="{1DC731E0-F651-5B40-B8FB-D0CD824030D2}">
      <dgm:prSet/>
      <dgm:spPr/>
      <dgm:t>
        <a:bodyPr/>
        <a:lstStyle/>
        <a:p>
          <a:endParaRPr lang="en-US"/>
        </a:p>
      </dgm:t>
    </dgm:pt>
    <dgm:pt modelId="{CD7E643B-1BB5-CA46-8CF3-F9F8DECDB417}">
      <dgm:prSet custT="1"/>
      <dgm:spPr/>
      <dgm:t>
        <a:bodyPr/>
        <a:lstStyle/>
        <a:p>
          <a:endParaRPr lang="en-US" sz="1600" dirty="0"/>
        </a:p>
      </dgm:t>
    </dgm:pt>
    <dgm:pt modelId="{30CB0ED1-C1D6-9C40-96F0-7367BF92FE30}" type="parTrans" cxnId="{92678351-E926-A049-8D01-F05A9028E315}">
      <dgm:prSet/>
      <dgm:spPr/>
      <dgm:t>
        <a:bodyPr/>
        <a:lstStyle/>
        <a:p>
          <a:endParaRPr lang="en-US"/>
        </a:p>
      </dgm:t>
    </dgm:pt>
    <dgm:pt modelId="{4AB06939-83C1-FC42-B2C7-39144A9FF2C6}" type="sibTrans" cxnId="{92678351-E926-A049-8D01-F05A9028E315}">
      <dgm:prSet/>
      <dgm:spPr/>
      <dgm:t>
        <a:bodyPr/>
        <a:lstStyle/>
        <a:p>
          <a:endParaRPr lang="en-US"/>
        </a:p>
      </dgm:t>
    </dgm:pt>
    <dgm:pt modelId="{54152EB5-8433-409A-8DA9-E6D8B3756A49}">
      <dgm:prSet custT="1"/>
      <dgm:spPr/>
      <dgm:t>
        <a:bodyPr/>
        <a:lstStyle/>
        <a:p>
          <a:endParaRPr lang="en-US" sz="1600" dirty="0"/>
        </a:p>
      </dgm:t>
    </dgm:pt>
    <dgm:pt modelId="{7E82DDC1-8339-49B5-9C40-53CF57BB88FF}" type="sibTrans" cxnId="{C9581535-3E9F-4613-B2EC-CC2C8122A930}">
      <dgm:prSet/>
      <dgm:spPr/>
      <dgm:t>
        <a:bodyPr/>
        <a:lstStyle/>
        <a:p>
          <a:endParaRPr lang="en-US"/>
        </a:p>
      </dgm:t>
    </dgm:pt>
    <dgm:pt modelId="{5634FB1F-F965-42C7-AC68-000E774ACB6A}" type="parTrans" cxnId="{C9581535-3E9F-4613-B2EC-CC2C8122A930}">
      <dgm:prSet/>
      <dgm:spPr/>
      <dgm:t>
        <a:bodyPr/>
        <a:lstStyle/>
        <a:p>
          <a:endParaRPr lang="en-US"/>
        </a:p>
      </dgm:t>
    </dgm:pt>
    <dgm:pt modelId="{24584E58-1AD7-CE48-A10C-FFAEB8A1A2A0}" type="pres">
      <dgm:prSet presAssocID="{D958BEE7-B279-492A-BC5A-2FC0E851674F}" presName="Name0" presStyleCnt="0">
        <dgm:presLayoutVars>
          <dgm:dir/>
          <dgm:animLvl val="lvl"/>
          <dgm:resizeHandles val="exact"/>
        </dgm:presLayoutVars>
      </dgm:prSet>
      <dgm:spPr/>
    </dgm:pt>
    <dgm:pt modelId="{C7C83C61-05A2-2A49-9EA1-8C50A020E97F}" type="pres">
      <dgm:prSet presAssocID="{B9AE4EB2-9BBA-45FE-A792-C480F7986996}" presName="linNode" presStyleCnt="0"/>
      <dgm:spPr/>
    </dgm:pt>
    <dgm:pt modelId="{59C9A7C0-82FB-A447-8D31-1532601B9D77}" type="pres">
      <dgm:prSet presAssocID="{B9AE4EB2-9BBA-45FE-A792-C480F7986996}" presName="parentText" presStyleLbl="alignNode1" presStyleIdx="0" presStyleCnt="4">
        <dgm:presLayoutVars>
          <dgm:chMax val="1"/>
          <dgm:bulletEnabled/>
        </dgm:presLayoutVars>
      </dgm:prSet>
      <dgm:spPr/>
    </dgm:pt>
    <dgm:pt modelId="{F88ADC77-9F11-6E4B-A8F4-6BCF84C14AD7}" type="pres">
      <dgm:prSet presAssocID="{B9AE4EB2-9BBA-45FE-A792-C480F7986996}" presName="descendantText" presStyleLbl="alignAccFollowNode1" presStyleIdx="0" presStyleCnt="4">
        <dgm:presLayoutVars>
          <dgm:bulletEnabled/>
        </dgm:presLayoutVars>
      </dgm:prSet>
      <dgm:spPr/>
    </dgm:pt>
    <dgm:pt modelId="{9F463234-7429-4642-8C06-120492C5C838}" type="pres">
      <dgm:prSet presAssocID="{4946D27C-DD28-4496-8882-026AFD907C7D}" presName="sp" presStyleCnt="0"/>
      <dgm:spPr/>
    </dgm:pt>
    <dgm:pt modelId="{76F77F81-6FD8-1F4E-8EF5-B2A6D3D156E6}" type="pres">
      <dgm:prSet presAssocID="{CD7E643B-1BB5-CA46-8CF3-F9F8DECDB417}" presName="linNode" presStyleCnt="0"/>
      <dgm:spPr/>
    </dgm:pt>
    <dgm:pt modelId="{28E11A17-1B42-DC45-AD51-1DF0927B208F}" type="pres">
      <dgm:prSet presAssocID="{CD7E643B-1BB5-CA46-8CF3-F9F8DECDB417}" presName="parentText" presStyleLbl="alignNode1" presStyleIdx="1" presStyleCnt="4">
        <dgm:presLayoutVars>
          <dgm:chMax val="1"/>
          <dgm:bulletEnabled/>
        </dgm:presLayoutVars>
      </dgm:prSet>
      <dgm:spPr/>
    </dgm:pt>
    <dgm:pt modelId="{58C1C9C8-9CB0-8B48-AC8A-6AFE0F54E436}" type="pres">
      <dgm:prSet presAssocID="{CD7E643B-1BB5-CA46-8CF3-F9F8DECDB417}" presName="descendantText" presStyleLbl="alignAccFollowNode1" presStyleIdx="1" presStyleCnt="4">
        <dgm:presLayoutVars>
          <dgm:bulletEnabled/>
        </dgm:presLayoutVars>
      </dgm:prSet>
      <dgm:spPr/>
    </dgm:pt>
    <dgm:pt modelId="{74F7AEB9-205A-834C-BA4D-044726BCD60B}" type="pres">
      <dgm:prSet presAssocID="{4AB06939-83C1-FC42-B2C7-39144A9FF2C6}" presName="sp" presStyleCnt="0"/>
      <dgm:spPr/>
    </dgm:pt>
    <dgm:pt modelId="{9C41FE11-4A7B-EB4E-A651-C718F70E416C}" type="pres">
      <dgm:prSet presAssocID="{54152EB5-8433-409A-8DA9-E6D8B3756A49}" presName="linNode" presStyleCnt="0"/>
      <dgm:spPr/>
    </dgm:pt>
    <dgm:pt modelId="{90D0F49D-88FE-9F4E-A66B-BF07F35275AE}" type="pres">
      <dgm:prSet presAssocID="{54152EB5-8433-409A-8DA9-E6D8B3756A49}" presName="parentText" presStyleLbl="alignNode1" presStyleIdx="2" presStyleCnt="4">
        <dgm:presLayoutVars>
          <dgm:chMax val="1"/>
          <dgm:bulletEnabled/>
        </dgm:presLayoutVars>
      </dgm:prSet>
      <dgm:spPr/>
    </dgm:pt>
    <dgm:pt modelId="{95C93245-3DF7-CC4D-BF1B-587555DF2832}" type="pres">
      <dgm:prSet presAssocID="{54152EB5-8433-409A-8DA9-E6D8B3756A49}" presName="descendantText" presStyleLbl="alignAccFollowNode1" presStyleIdx="2" presStyleCnt="4">
        <dgm:presLayoutVars>
          <dgm:bulletEnabled/>
        </dgm:presLayoutVars>
      </dgm:prSet>
      <dgm:spPr/>
    </dgm:pt>
    <dgm:pt modelId="{509E76C3-7E28-8F47-88E6-E8065C613690}" type="pres">
      <dgm:prSet presAssocID="{7E82DDC1-8339-49B5-9C40-53CF57BB88FF}" presName="sp" presStyleCnt="0"/>
      <dgm:spPr/>
    </dgm:pt>
    <dgm:pt modelId="{8918A5C6-3F79-BD42-ADD1-C2E3D3C09675}" type="pres">
      <dgm:prSet presAssocID="{D3FAD44A-B929-4A15-B84B-25069056F322}" presName="linNode" presStyleCnt="0"/>
      <dgm:spPr/>
    </dgm:pt>
    <dgm:pt modelId="{CD5AC30F-937A-A649-9C9B-A00FC04D47D7}" type="pres">
      <dgm:prSet presAssocID="{D3FAD44A-B929-4A15-B84B-25069056F322}" presName="parentText" presStyleLbl="alignNode1" presStyleIdx="3" presStyleCnt="4">
        <dgm:presLayoutVars>
          <dgm:chMax val="1"/>
          <dgm:bulletEnabled/>
        </dgm:presLayoutVars>
      </dgm:prSet>
      <dgm:spPr/>
    </dgm:pt>
    <dgm:pt modelId="{034EDD50-65FC-D84B-B92B-D77FC9A2A123}" type="pres">
      <dgm:prSet presAssocID="{D3FAD44A-B929-4A15-B84B-25069056F322}" presName="descendantText" presStyleLbl="alignAccFollowNode1" presStyleIdx="3" presStyleCnt="4">
        <dgm:presLayoutVars>
          <dgm:bulletEnabled/>
        </dgm:presLayoutVars>
      </dgm:prSet>
      <dgm:spPr/>
    </dgm:pt>
  </dgm:ptLst>
  <dgm:cxnLst>
    <dgm:cxn modelId="{43198606-CAF9-423E-9129-9A6087DC1504}" srcId="{54152EB5-8433-409A-8DA9-E6D8B3756A49}" destId="{3AF6792C-03EB-4B46-9A7F-A582A3B44184}" srcOrd="0" destOrd="0" parTransId="{214E8FC1-2B7B-45DE-8979-8D2CAD60D9AD}" sibTransId="{CAB13530-5A8D-4BCB-AC92-176BD56B74C4}"/>
    <dgm:cxn modelId="{AD248E16-3877-DD4E-8EF5-BFEE2A3CB0F3}" type="presOf" srcId="{54152EB5-8433-409A-8DA9-E6D8B3756A49}" destId="{90D0F49D-88FE-9F4E-A66B-BF07F35275AE}" srcOrd="0" destOrd="0" presId="urn:microsoft.com/office/officeart/2016/7/layout/VerticalSolidActionList"/>
    <dgm:cxn modelId="{E1B0722B-1F88-E645-A361-03CD41CCF1DF}" type="presOf" srcId="{9F919107-2619-4F4C-802F-C9E7AC5363C4}" destId="{034EDD50-65FC-D84B-B92B-D77FC9A2A123}" srcOrd="0" destOrd="0" presId="urn:microsoft.com/office/officeart/2016/7/layout/VerticalSolidActionList"/>
    <dgm:cxn modelId="{7266E130-BCA7-449F-9510-21846491E897}" srcId="{D3FAD44A-B929-4A15-B84B-25069056F322}" destId="{9F919107-2619-4F4C-802F-C9E7AC5363C4}" srcOrd="0" destOrd="0" parTransId="{E7233020-499A-4152-B3DB-EDD264F1EB82}" sibTransId="{F1281B05-F29C-4B53-AD88-9502C31FC4DF}"/>
    <dgm:cxn modelId="{A90C0133-E6B7-4534-AE5E-5DD0B1F5D63A}" srcId="{D958BEE7-B279-492A-BC5A-2FC0E851674F}" destId="{D3FAD44A-B929-4A15-B84B-25069056F322}" srcOrd="3" destOrd="0" parTransId="{28939339-331D-41CF-80BA-7D7FF11DB4CC}" sibTransId="{135B9BAB-73CE-4660-A9E0-44FDD605536C}"/>
    <dgm:cxn modelId="{C9581535-3E9F-4613-B2EC-CC2C8122A930}" srcId="{D958BEE7-B279-492A-BC5A-2FC0E851674F}" destId="{54152EB5-8433-409A-8DA9-E6D8B3756A49}" srcOrd="2" destOrd="0" parTransId="{5634FB1F-F965-42C7-AC68-000E774ACB6A}" sibTransId="{7E82DDC1-8339-49B5-9C40-53CF57BB88FF}"/>
    <dgm:cxn modelId="{92678351-E926-A049-8D01-F05A9028E315}" srcId="{D958BEE7-B279-492A-BC5A-2FC0E851674F}" destId="{CD7E643B-1BB5-CA46-8CF3-F9F8DECDB417}" srcOrd="1" destOrd="0" parTransId="{30CB0ED1-C1D6-9C40-96F0-7367BF92FE30}" sibTransId="{4AB06939-83C1-FC42-B2C7-39144A9FF2C6}"/>
    <dgm:cxn modelId="{30250553-A84C-8E43-80AD-07DEE5FB44F3}" type="presOf" srcId="{D958BEE7-B279-492A-BC5A-2FC0E851674F}" destId="{24584E58-1AD7-CE48-A10C-FFAEB8A1A2A0}" srcOrd="0" destOrd="0" presId="urn:microsoft.com/office/officeart/2016/7/layout/VerticalSolidActionList"/>
    <dgm:cxn modelId="{611B5F6B-3784-2543-B92F-3CF489E0C88B}" type="presOf" srcId="{D3FAD44A-B929-4A15-B84B-25069056F322}" destId="{CD5AC30F-937A-A649-9C9B-A00FC04D47D7}" srcOrd="0" destOrd="0" presId="urn:microsoft.com/office/officeart/2016/7/layout/VerticalSolidActionList"/>
    <dgm:cxn modelId="{15AC279B-F97F-4748-A799-F3BB71978039}" type="presOf" srcId="{CD7E643B-1BB5-CA46-8CF3-F9F8DECDB417}" destId="{28E11A17-1B42-DC45-AD51-1DF0927B208F}" srcOrd="0" destOrd="0" presId="urn:microsoft.com/office/officeart/2016/7/layout/VerticalSolidActionList"/>
    <dgm:cxn modelId="{5C19C6A6-2B83-504B-96E2-EEB37520AD93}" type="presOf" srcId="{3AF6792C-03EB-4B46-9A7F-A582A3B44184}" destId="{95C93245-3DF7-CC4D-BF1B-587555DF2832}" srcOrd="0" destOrd="0" presId="urn:microsoft.com/office/officeart/2016/7/layout/VerticalSolidActionList"/>
    <dgm:cxn modelId="{7FB2E8C4-BA64-8746-9373-62CBE71AC7E2}" type="presOf" srcId="{C2E6A5B0-F0FE-465D-A801-B2FC8BD2672B}" destId="{58C1C9C8-9CB0-8B48-AC8A-6AFE0F54E436}" srcOrd="0" destOrd="0" presId="urn:microsoft.com/office/officeart/2016/7/layout/VerticalSolidActionList"/>
    <dgm:cxn modelId="{95F129D2-D53B-4EEB-AEAC-ABD2A67FB389}" srcId="{D958BEE7-B279-492A-BC5A-2FC0E851674F}" destId="{B9AE4EB2-9BBA-45FE-A792-C480F7986996}" srcOrd="0" destOrd="0" parTransId="{724A0659-A4DA-4692-AA5A-B4DB8EDCA0E2}" sibTransId="{4946D27C-DD28-4496-8882-026AFD907C7D}"/>
    <dgm:cxn modelId="{E71888DA-A0D2-7E4B-8043-DB0768950F5A}" type="presOf" srcId="{B9AE4EB2-9BBA-45FE-A792-C480F7986996}" destId="{59C9A7C0-82FB-A447-8D31-1532601B9D77}" srcOrd="0" destOrd="0" presId="urn:microsoft.com/office/officeart/2016/7/layout/VerticalSolidActionList"/>
    <dgm:cxn modelId="{1DC731E0-F651-5B40-B8FB-D0CD824030D2}" srcId="{B9AE4EB2-9BBA-45FE-A792-C480F7986996}" destId="{48F24BE4-B2FC-3B49-8E29-B28437E42A2A}" srcOrd="0" destOrd="0" parTransId="{DA8F7793-8A81-D343-A538-6348319293AE}" sibTransId="{55A88304-719D-D144-85E8-CF158A730A00}"/>
    <dgm:cxn modelId="{FB4859E9-70E7-144B-A814-478225C899CB}" type="presOf" srcId="{48F24BE4-B2FC-3B49-8E29-B28437E42A2A}" destId="{F88ADC77-9F11-6E4B-A8F4-6BCF84C14AD7}" srcOrd="0" destOrd="0" presId="urn:microsoft.com/office/officeart/2016/7/layout/VerticalSolidActionList"/>
    <dgm:cxn modelId="{E0D416FF-B62D-48A9-AF78-10E3D8865FFF}" srcId="{CD7E643B-1BB5-CA46-8CF3-F9F8DECDB417}" destId="{C2E6A5B0-F0FE-465D-A801-B2FC8BD2672B}" srcOrd="0" destOrd="0" parTransId="{F6D1B6D5-143D-44BE-A218-5A0A73E771E0}" sibTransId="{9AF53166-46E5-48D8-88B4-74136B2708C2}"/>
    <dgm:cxn modelId="{DDD73C1F-11EC-3B40-9198-CE625C6F20A5}" type="presParOf" srcId="{24584E58-1AD7-CE48-A10C-FFAEB8A1A2A0}" destId="{C7C83C61-05A2-2A49-9EA1-8C50A020E97F}" srcOrd="0" destOrd="0" presId="urn:microsoft.com/office/officeart/2016/7/layout/VerticalSolidActionList"/>
    <dgm:cxn modelId="{CCC6BB84-2840-994D-90C0-FA875AB6834A}" type="presParOf" srcId="{C7C83C61-05A2-2A49-9EA1-8C50A020E97F}" destId="{59C9A7C0-82FB-A447-8D31-1532601B9D77}" srcOrd="0" destOrd="0" presId="urn:microsoft.com/office/officeart/2016/7/layout/VerticalSolidActionList"/>
    <dgm:cxn modelId="{3F94E1F3-28A6-0944-83C0-F6DBCE5088A6}" type="presParOf" srcId="{C7C83C61-05A2-2A49-9EA1-8C50A020E97F}" destId="{F88ADC77-9F11-6E4B-A8F4-6BCF84C14AD7}" srcOrd="1" destOrd="0" presId="urn:microsoft.com/office/officeart/2016/7/layout/VerticalSolidActionList"/>
    <dgm:cxn modelId="{70155B8F-6101-E143-85C5-D2A11FD7B356}" type="presParOf" srcId="{24584E58-1AD7-CE48-A10C-FFAEB8A1A2A0}" destId="{9F463234-7429-4642-8C06-120492C5C838}" srcOrd="1" destOrd="0" presId="urn:microsoft.com/office/officeart/2016/7/layout/VerticalSolidActionList"/>
    <dgm:cxn modelId="{D638F4A8-A1F8-1B41-9618-EE80891E12A9}" type="presParOf" srcId="{24584E58-1AD7-CE48-A10C-FFAEB8A1A2A0}" destId="{76F77F81-6FD8-1F4E-8EF5-B2A6D3D156E6}" srcOrd="2" destOrd="0" presId="urn:microsoft.com/office/officeart/2016/7/layout/VerticalSolidActionList"/>
    <dgm:cxn modelId="{81E9B9DE-DE56-734E-88DE-9E46270DB3DE}" type="presParOf" srcId="{76F77F81-6FD8-1F4E-8EF5-B2A6D3D156E6}" destId="{28E11A17-1B42-DC45-AD51-1DF0927B208F}" srcOrd="0" destOrd="0" presId="urn:microsoft.com/office/officeart/2016/7/layout/VerticalSolidActionList"/>
    <dgm:cxn modelId="{B00F3AE3-70C8-2140-8C74-C23E76029E89}" type="presParOf" srcId="{76F77F81-6FD8-1F4E-8EF5-B2A6D3D156E6}" destId="{58C1C9C8-9CB0-8B48-AC8A-6AFE0F54E436}" srcOrd="1" destOrd="0" presId="urn:microsoft.com/office/officeart/2016/7/layout/VerticalSolidActionList"/>
    <dgm:cxn modelId="{77A24002-C39F-B546-9FC5-3336819F00F1}" type="presParOf" srcId="{24584E58-1AD7-CE48-A10C-FFAEB8A1A2A0}" destId="{74F7AEB9-205A-834C-BA4D-044726BCD60B}" srcOrd="3" destOrd="0" presId="urn:microsoft.com/office/officeart/2016/7/layout/VerticalSolidActionList"/>
    <dgm:cxn modelId="{869471B7-0C9F-A140-AC32-D0E46587574C}" type="presParOf" srcId="{24584E58-1AD7-CE48-A10C-FFAEB8A1A2A0}" destId="{9C41FE11-4A7B-EB4E-A651-C718F70E416C}" srcOrd="4" destOrd="0" presId="urn:microsoft.com/office/officeart/2016/7/layout/VerticalSolidActionList"/>
    <dgm:cxn modelId="{6E0C0EE2-D6AD-7F46-B0B5-CA08C57F4109}" type="presParOf" srcId="{9C41FE11-4A7B-EB4E-A651-C718F70E416C}" destId="{90D0F49D-88FE-9F4E-A66B-BF07F35275AE}" srcOrd="0" destOrd="0" presId="urn:microsoft.com/office/officeart/2016/7/layout/VerticalSolidActionList"/>
    <dgm:cxn modelId="{6A856071-572F-B646-8C19-B57D966501E3}" type="presParOf" srcId="{9C41FE11-4A7B-EB4E-A651-C718F70E416C}" destId="{95C93245-3DF7-CC4D-BF1B-587555DF2832}" srcOrd="1" destOrd="0" presId="urn:microsoft.com/office/officeart/2016/7/layout/VerticalSolidActionList"/>
    <dgm:cxn modelId="{A4AE5667-14D0-3644-BA9B-B1515DB30C43}" type="presParOf" srcId="{24584E58-1AD7-CE48-A10C-FFAEB8A1A2A0}" destId="{509E76C3-7E28-8F47-88E6-E8065C613690}" srcOrd="5" destOrd="0" presId="urn:microsoft.com/office/officeart/2016/7/layout/VerticalSolidActionList"/>
    <dgm:cxn modelId="{E0FCE096-9FFA-034A-9BB0-00CE9F992C9C}" type="presParOf" srcId="{24584E58-1AD7-CE48-A10C-FFAEB8A1A2A0}" destId="{8918A5C6-3F79-BD42-ADD1-C2E3D3C09675}" srcOrd="6" destOrd="0" presId="urn:microsoft.com/office/officeart/2016/7/layout/VerticalSolidActionList"/>
    <dgm:cxn modelId="{F883EB72-8812-174B-9AE4-EFDF54F99520}" type="presParOf" srcId="{8918A5C6-3F79-BD42-ADD1-C2E3D3C09675}" destId="{CD5AC30F-937A-A649-9C9B-A00FC04D47D7}" srcOrd="0" destOrd="0" presId="urn:microsoft.com/office/officeart/2016/7/layout/VerticalSolidActionList"/>
    <dgm:cxn modelId="{C147F6BB-4DE1-9542-95D5-B5E3BA6839B7}" type="presParOf" srcId="{8918A5C6-3F79-BD42-ADD1-C2E3D3C09675}" destId="{034EDD50-65FC-D84B-B92B-D77FC9A2A123}"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FCCC1-1588-7148-9089-59FFAAC9A3A2}">
      <dsp:nvSpPr>
        <dsp:cNvPr id="0" name=""/>
        <dsp:cNvSpPr/>
      </dsp:nvSpPr>
      <dsp:spPr>
        <a:xfrm>
          <a:off x="0" y="7966"/>
          <a:ext cx="6692748" cy="1341990"/>
        </a:xfrm>
        <a:prstGeom prst="roundRect">
          <a:avLst/>
        </a:prstGeom>
        <a:gradFill rotWithShape="0">
          <a:gsLst>
            <a:gs pos="0">
              <a:schemeClr val="dk2">
                <a:hueOff val="0"/>
                <a:satOff val="0"/>
                <a:lumOff val="0"/>
                <a:alphaOff val="0"/>
                <a:tint val="94000"/>
                <a:satMod val="105000"/>
                <a:lumMod val="102000"/>
              </a:schemeClr>
            </a:gs>
            <a:gs pos="100000">
              <a:schemeClr val="dk2">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dirty="0"/>
            <a:t>Global issues are larger document-wide issues.</a:t>
          </a:r>
        </a:p>
      </dsp:txBody>
      <dsp:txXfrm>
        <a:off x="65511" y="73477"/>
        <a:ext cx="6561726" cy="1210968"/>
      </dsp:txXfrm>
    </dsp:sp>
    <dsp:sp modelId="{A408B116-F870-8F43-8441-876A9F4B237B}">
      <dsp:nvSpPr>
        <dsp:cNvPr id="0" name=""/>
        <dsp:cNvSpPr/>
      </dsp:nvSpPr>
      <dsp:spPr>
        <a:xfrm>
          <a:off x="0" y="1456517"/>
          <a:ext cx="6692748" cy="1341990"/>
        </a:xfrm>
        <a:prstGeom prst="roundRect">
          <a:avLst/>
        </a:prstGeom>
        <a:gradFill rotWithShape="0">
          <a:gsLst>
            <a:gs pos="0">
              <a:schemeClr val="dk2">
                <a:hueOff val="0"/>
                <a:satOff val="0"/>
                <a:lumOff val="0"/>
                <a:alphaOff val="0"/>
                <a:tint val="94000"/>
                <a:satMod val="105000"/>
                <a:lumMod val="102000"/>
              </a:schemeClr>
            </a:gs>
            <a:gs pos="100000">
              <a:schemeClr val="dk2">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a:t>Local issues are sentence-level issues. </a:t>
          </a:r>
        </a:p>
      </dsp:txBody>
      <dsp:txXfrm>
        <a:off x="65511" y="1522028"/>
        <a:ext cx="6561726" cy="1210968"/>
      </dsp:txXfrm>
    </dsp:sp>
    <dsp:sp modelId="{5D131E38-FCAC-0546-8C3B-6EA9BE2A41F6}">
      <dsp:nvSpPr>
        <dsp:cNvPr id="0" name=""/>
        <dsp:cNvSpPr/>
      </dsp:nvSpPr>
      <dsp:spPr>
        <a:xfrm>
          <a:off x="0" y="2905067"/>
          <a:ext cx="6692748" cy="1341990"/>
        </a:xfrm>
        <a:prstGeom prst="roundRect">
          <a:avLst/>
        </a:prstGeom>
        <a:gradFill rotWithShape="0">
          <a:gsLst>
            <a:gs pos="0">
              <a:schemeClr val="dk2">
                <a:hueOff val="0"/>
                <a:satOff val="0"/>
                <a:lumOff val="0"/>
                <a:alphaOff val="0"/>
                <a:tint val="94000"/>
                <a:satMod val="105000"/>
                <a:lumMod val="102000"/>
              </a:schemeClr>
            </a:gs>
            <a:gs pos="100000">
              <a:schemeClr val="dk2">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a:t>It’s very important to review both before submitting a final draft. </a:t>
          </a:r>
        </a:p>
      </dsp:txBody>
      <dsp:txXfrm>
        <a:off x="65511" y="2970578"/>
        <a:ext cx="6561726" cy="12109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29BDF3-0E0A-A542-AE31-6B19D65D8578}">
      <dsp:nvSpPr>
        <dsp:cNvPr id="0" name=""/>
        <dsp:cNvSpPr/>
      </dsp:nvSpPr>
      <dsp:spPr>
        <a:xfrm>
          <a:off x="0" y="421"/>
          <a:ext cx="9905999" cy="0"/>
        </a:xfrm>
        <a:prstGeom prst="line">
          <a:avLst/>
        </a:prstGeom>
        <a:gradFill rotWithShape="0">
          <a:gsLst>
            <a:gs pos="0">
              <a:schemeClr val="accent5">
                <a:hueOff val="0"/>
                <a:satOff val="0"/>
                <a:lumOff val="0"/>
                <a:alphaOff val="0"/>
                <a:tint val="94000"/>
                <a:satMod val="105000"/>
                <a:lumMod val="102000"/>
              </a:schemeClr>
            </a:gs>
            <a:gs pos="100000">
              <a:schemeClr val="accent5">
                <a:hueOff val="0"/>
                <a:satOff val="0"/>
                <a:lumOff val="0"/>
                <a:alphaOff val="0"/>
                <a:shade val="74000"/>
                <a:satMod val="128000"/>
                <a:lumMod val="100000"/>
              </a:schemeClr>
            </a:gs>
          </a:gsLst>
          <a:lin ang="5400000" scaled="0"/>
        </a:gradFill>
        <a:ln w="9525" cap="flat" cmpd="sng" algn="ctr">
          <a:solidFill>
            <a:schemeClr val="accent5">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9D21D947-2961-DF4A-9C1D-09942E77519D}">
      <dsp:nvSpPr>
        <dsp:cNvPr id="0" name=""/>
        <dsp:cNvSpPr/>
      </dsp:nvSpPr>
      <dsp:spPr>
        <a:xfrm>
          <a:off x="0" y="421"/>
          <a:ext cx="9905999" cy="493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Are you still on track with the assignment? Read the instructions again to make sure.</a:t>
          </a:r>
        </a:p>
      </dsp:txBody>
      <dsp:txXfrm>
        <a:off x="0" y="421"/>
        <a:ext cx="9905999" cy="493365"/>
      </dsp:txXfrm>
    </dsp:sp>
    <dsp:sp modelId="{CD9F4948-9273-8F45-A0B8-04AE469CEBF7}">
      <dsp:nvSpPr>
        <dsp:cNvPr id="0" name=""/>
        <dsp:cNvSpPr/>
      </dsp:nvSpPr>
      <dsp:spPr>
        <a:xfrm>
          <a:off x="0" y="493786"/>
          <a:ext cx="9905999" cy="0"/>
        </a:xfrm>
        <a:prstGeom prst="line">
          <a:avLst/>
        </a:prstGeom>
        <a:gradFill rotWithShape="0">
          <a:gsLst>
            <a:gs pos="0">
              <a:schemeClr val="accent5">
                <a:hueOff val="0"/>
                <a:satOff val="0"/>
                <a:lumOff val="0"/>
                <a:alphaOff val="0"/>
                <a:tint val="94000"/>
                <a:satMod val="105000"/>
                <a:lumMod val="102000"/>
              </a:schemeClr>
            </a:gs>
            <a:gs pos="100000">
              <a:schemeClr val="accent5">
                <a:hueOff val="0"/>
                <a:satOff val="0"/>
                <a:lumOff val="0"/>
                <a:alphaOff val="0"/>
                <a:shade val="74000"/>
                <a:satMod val="128000"/>
                <a:lumMod val="100000"/>
              </a:schemeClr>
            </a:gs>
          </a:gsLst>
          <a:lin ang="5400000" scaled="0"/>
        </a:gradFill>
        <a:ln w="9525" cap="flat" cmpd="sng" algn="ctr">
          <a:solidFill>
            <a:schemeClr val="accent5">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885E4C4A-F1BF-1C4A-86F0-502936FD4EF8}">
      <dsp:nvSpPr>
        <dsp:cNvPr id="0" name=""/>
        <dsp:cNvSpPr/>
      </dsp:nvSpPr>
      <dsp:spPr>
        <a:xfrm>
          <a:off x="0" y="493786"/>
          <a:ext cx="9905999" cy="493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Is your thesis strong, clear, and on point with your main purpose? Does it make one main supportable point?</a:t>
          </a:r>
        </a:p>
      </dsp:txBody>
      <dsp:txXfrm>
        <a:off x="0" y="493786"/>
        <a:ext cx="9905999" cy="493365"/>
      </dsp:txXfrm>
    </dsp:sp>
    <dsp:sp modelId="{8E082715-55EB-C64D-9370-6F2BFB2EA472}">
      <dsp:nvSpPr>
        <dsp:cNvPr id="0" name=""/>
        <dsp:cNvSpPr/>
      </dsp:nvSpPr>
      <dsp:spPr>
        <a:xfrm>
          <a:off x="0" y="987151"/>
          <a:ext cx="9905999" cy="0"/>
        </a:xfrm>
        <a:prstGeom prst="line">
          <a:avLst/>
        </a:prstGeom>
        <a:gradFill rotWithShape="0">
          <a:gsLst>
            <a:gs pos="0">
              <a:schemeClr val="accent5">
                <a:hueOff val="0"/>
                <a:satOff val="0"/>
                <a:lumOff val="0"/>
                <a:alphaOff val="0"/>
                <a:tint val="94000"/>
                <a:satMod val="105000"/>
                <a:lumMod val="102000"/>
              </a:schemeClr>
            </a:gs>
            <a:gs pos="100000">
              <a:schemeClr val="accent5">
                <a:hueOff val="0"/>
                <a:satOff val="0"/>
                <a:lumOff val="0"/>
                <a:alphaOff val="0"/>
                <a:shade val="74000"/>
                <a:satMod val="128000"/>
                <a:lumMod val="100000"/>
              </a:schemeClr>
            </a:gs>
          </a:gsLst>
          <a:lin ang="5400000" scaled="0"/>
        </a:gradFill>
        <a:ln w="9525" cap="flat" cmpd="sng" algn="ctr">
          <a:solidFill>
            <a:schemeClr val="accent5">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8A9ACCFF-A8FC-8046-AC27-00EA380D89AC}">
      <dsp:nvSpPr>
        <dsp:cNvPr id="0" name=""/>
        <dsp:cNvSpPr/>
      </dsp:nvSpPr>
      <dsp:spPr>
        <a:xfrm>
          <a:off x="0" y="987151"/>
          <a:ext cx="9905999" cy="493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Have you checked your essay for possible plagiarism and edited out any potential problems?</a:t>
          </a:r>
        </a:p>
      </dsp:txBody>
      <dsp:txXfrm>
        <a:off x="0" y="987151"/>
        <a:ext cx="9905999" cy="493365"/>
      </dsp:txXfrm>
    </dsp:sp>
    <dsp:sp modelId="{B7FCB57D-666E-D34B-9C10-085EF2AE6B6D}">
      <dsp:nvSpPr>
        <dsp:cNvPr id="0" name=""/>
        <dsp:cNvSpPr/>
      </dsp:nvSpPr>
      <dsp:spPr>
        <a:xfrm>
          <a:off x="0" y="1480516"/>
          <a:ext cx="9905999" cy="0"/>
        </a:xfrm>
        <a:prstGeom prst="line">
          <a:avLst/>
        </a:prstGeom>
        <a:gradFill rotWithShape="0">
          <a:gsLst>
            <a:gs pos="0">
              <a:schemeClr val="accent5">
                <a:hueOff val="0"/>
                <a:satOff val="0"/>
                <a:lumOff val="0"/>
                <a:alphaOff val="0"/>
                <a:tint val="94000"/>
                <a:satMod val="105000"/>
                <a:lumMod val="102000"/>
              </a:schemeClr>
            </a:gs>
            <a:gs pos="100000">
              <a:schemeClr val="accent5">
                <a:hueOff val="0"/>
                <a:satOff val="0"/>
                <a:lumOff val="0"/>
                <a:alphaOff val="0"/>
                <a:shade val="74000"/>
                <a:satMod val="128000"/>
                <a:lumMod val="100000"/>
              </a:schemeClr>
            </a:gs>
          </a:gsLst>
          <a:lin ang="5400000" scaled="0"/>
        </a:gradFill>
        <a:ln w="9525" cap="flat" cmpd="sng" algn="ctr">
          <a:solidFill>
            <a:schemeClr val="accent5">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7C491162-71A7-B941-B80B-64A70D7DB558}">
      <dsp:nvSpPr>
        <dsp:cNvPr id="0" name=""/>
        <dsp:cNvSpPr/>
      </dsp:nvSpPr>
      <dsp:spPr>
        <a:xfrm>
          <a:off x="0" y="1480516"/>
          <a:ext cx="9905999" cy="493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Is your documentation correct according the the style guide instructions you were given for the assignment?</a:t>
          </a:r>
        </a:p>
      </dsp:txBody>
      <dsp:txXfrm>
        <a:off x="0" y="1480516"/>
        <a:ext cx="9905999" cy="493365"/>
      </dsp:txXfrm>
    </dsp:sp>
    <dsp:sp modelId="{8A7E8BC0-2564-C04A-97F6-43603CFDBB9D}">
      <dsp:nvSpPr>
        <dsp:cNvPr id="0" name=""/>
        <dsp:cNvSpPr/>
      </dsp:nvSpPr>
      <dsp:spPr>
        <a:xfrm>
          <a:off x="0" y="1973882"/>
          <a:ext cx="9905999" cy="0"/>
        </a:xfrm>
        <a:prstGeom prst="line">
          <a:avLst/>
        </a:prstGeom>
        <a:gradFill rotWithShape="0">
          <a:gsLst>
            <a:gs pos="0">
              <a:schemeClr val="accent5">
                <a:hueOff val="0"/>
                <a:satOff val="0"/>
                <a:lumOff val="0"/>
                <a:alphaOff val="0"/>
                <a:tint val="94000"/>
                <a:satMod val="105000"/>
                <a:lumMod val="102000"/>
              </a:schemeClr>
            </a:gs>
            <a:gs pos="100000">
              <a:schemeClr val="accent5">
                <a:hueOff val="0"/>
                <a:satOff val="0"/>
                <a:lumOff val="0"/>
                <a:alphaOff val="0"/>
                <a:shade val="74000"/>
                <a:satMod val="128000"/>
                <a:lumMod val="100000"/>
              </a:schemeClr>
            </a:gs>
          </a:gsLst>
          <a:lin ang="5400000" scaled="0"/>
        </a:gradFill>
        <a:ln w="9525" cap="flat" cmpd="sng" algn="ctr">
          <a:solidFill>
            <a:schemeClr val="accent5">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16F76FEF-649D-E445-9D37-AEF6DAF7FD50}">
      <dsp:nvSpPr>
        <dsp:cNvPr id="0" name=""/>
        <dsp:cNvSpPr/>
      </dsp:nvSpPr>
      <dsp:spPr>
        <a:xfrm>
          <a:off x="0" y="1973882"/>
          <a:ext cx="9905999" cy="493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Are your sources smoothly integrated into your essay with good source lead ins and signal phrases?</a:t>
          </a:r>
        </a:p>
      </dsp:txBody>
      <dsp:txXfrm>
        <a:off x="0" y="1973882"/>
        <a:ext cx="9905999" cy="493365"/>
      </dsp:txXfrm>
    </dsp:sp>
    <dsp:sp modelId="{1A4B152C-49D5-A441-9726-077C2A0679B4}">
      <dsp:nvSpPr>
        <dsp:cNvPr id="0" name=""/>
        <dsp:cNvSpPr/>
      </dsp:nvSpPr>
      <dsp:spPr>
        <a:xfrm>
          <a:off x="0" y="2467247"/>
          <a:ext cx="9905999" cy="0"/>
        </a:xfrm>
        <a:prstGeom prst="line">
          <a:avLst/>
        </a:prstGeom>
        <a:gradFill rotWithShape="0">
          <a:gsLst>
            <a:gs pos="0">
              <a:schemeClr val="accent5">
                <a:hueOff val="0"/>
                <a:satOff val="0"/>
                <a:lumOff val="0"/>
                <a:alphaOff val="0"/>
                <a:tint val="94000"/>
                <a:satMod val="105000"/>
                <a:lumMod val="102000"/>
              </a:schemeClr>
            </a:gs>
            <a:gs pos="100000">
              <a:schemeClr val="accent5">
                <a:hueOff val="0"/>
                <a:satOff val="0"/>
                <a:lumOff val="0"/>
                <a:alphaOff val="0"/>
                <a:shade val="74000"/>
                <a:satMod val="128000"/>
                <a:lumMod val="100000"/>
              </a:schemeClr>
            </a:gs>
          </a:gsLst>
          <a:lin ang="5400000" scaled="0"/>
        </a:gradFill>
        <a:ln w="9525" cap="flat" cmpd="sng" algn="ctr">
          <a:solidFill>
            <a:schemeClr val="accent5">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13E10D2A-60B1-9047-97B9-244558E67929}">
      <dsp:nvSpPr>
        <dsp:cNvPr id="0" name=""/>
        <dsp:cNvSpPr/>
      </dsp:nvSpPr>
      <dsp:spPr>
        <a:xfrm>
          <a:off x="0" y="2467247"/>
          <a:ext cx="9905999" cy="493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Do your in-text citations and your works cited match? Have you referenced everything on your works cited page inside your essay? Is every source used in your paper on your works cited page?</a:t>
          </a:r>
        </a:p>
      </dsp:txBody>
      <dsp:txXfrm>
        <a:off x="0" y="2467247"/>
        <a:ext cx="9905999" cy="493365"/>
      </dsp:txXfrm>
    </dsp:sp>
    <dsp:sp modelId="{D007622A-06BD-B24B-BA77-21755D272DBC}">
      <dsp:nvSpPr>
        <dsp:cNvPr id="0" name=""/>
        <dsp:cNvSpPr/>
      </dsp:nvSpPr>
      <dsp:spPr>
        <a:xfrm>
          <a:off x="0" y="2960612"/>
          <a:ext cx="9905999" cy="0"/>
        </a:xfrm>
        <a:prstGeom prst="line">
          <a:avLst/>
        </a:prstGeom>
        <a:gradFill rotWithShape="0">
          <a:gsLst>
            <a:gs pos="0">
              <a:schemeClr val="accent5">
                <a:hueOff val="0"/>
                <a:satOff val="0"/>
                <a:lumOff val="0"/>
                <a:alphaOff val="0"/>
                <a:tint val="94000"/>
                <a:satMod val="105000"/>
                <a:lumMod val="102000"/>
              </a:schemeClr>
            </a:gs>
            <a:gs pos="100000">
              <a:schemeClr val="accent5">
                <a:hueOff val="0"/>
                <a:satOff val="0"/>
                <a:lumOff val="0"/>
                <a:alphaOff val="0"/>
                <a:shade val="74000"/>
                <a:satMod val="128000"/>
                <a:lumMod val="100000"/>
              </a:schemeClr>
            </a:gs>
          </a:gsLst>
          <a:lin ang="5400000" scaled="0"/>
        </a:gradFill>
        <a:ln w="9525" cap="flat" cmpd="sng" algn="ctr">
          <a:solidFill>
            <a:schemeClr val="accent5">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8901BCC4-5EF3-F848-AA96-1288A609475B}">
      <dsp:nvSpPr>
        <dsp:cNvPr id="0" name=""/>
        <dsp:cNvSpPr/>
      </dsp:nvSpPr>
      <dsp:spPr>
        <a:xfrm>
          <a:off x="0" y="2960612"/>
          <a:ext cx="9905999" cy="493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US" sz="1500" kern="1200"/>
            <a:t>Is your paper formatted according to the instructions and/or any possible samples you were given to follow?</a:t>
          </a:r>
        </a:p>
      </dsp:txBody>
      <dsp:txXfrm>
        <a:off x="0" y="2960612"/>
        <a:ext cx="9905999" cy="4933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8345AB-D087-014F-8D9F-EA9AF7E3C94B}">
      <dsp:nvSpPr>
        <dsp:cNvPr id="0" name=""/>
        <dsp:cNvSpPr/>
      </dsp:nvSpPr>
      <dsp:spPr>
        <a:xfrm>
          <a:off x="0" y="519"/>
          <a:ext cx="6692748" cy="0"/>
        </a:xfrm>
        <a:prstGeom prst="line">
          <a:avLst/>
        </a:prstGeom>
        <a:gradFill rotWithShape="0">
          <a:gsLst>
            <a:gs pos="0">
              <a:schemeClr val="accent4">
                <a:hueOff val="0"/>
                <a:satOff val="0"/>
                <a:lumOff val="0"/>
                <a:alphaOff val="0"/>
                <a:tint val="94000"/>
                <a:satMod val="105000"/>
                <a:lumMod val="102000"/>
              </a:schemeClr>
            </a:gs>
            <a:gs pos="100000">
              <a:schemeClr val="accent4">
                <a:hueOff val="0"/>
                <a:satOff val="0"/>
                <a:lumOff val="0"/>
                <a:alphaOff val="0"/>
                <a:shade val="74000"/>
                <a:satMod val="128000"/>
                <a:lumMod val="100000"/>
              </a:schemeClr>
            </a:gs>
          </a:gsLst>
          <a:lin ang="5400000" scaled="0"/>
        </a:gradFill>
        <a:ln w="9525"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4655E471-2D47-3946-B281-79E1CC99FCD1}">
      <dsp:nvSpPr>
        <dsp:cNvPr id="0" name=""/>
        <dsp:cNvSpPr/>
      </dsp:nvSpPr>
      <dsp:spPr>
        <a:xfrm>
          <a:off x="0" y="519"/>
          <a:ext cx="6692748" cy="850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100000"/>
            </a:lnSpc>
            <a:spcBef>
              <a:spcPct val="0"/>
            </a:spcBef>
            <a:spcAft>
              <a:spcPct val="35000"/>
            </a:spcAft>
            <a:buNone/>
          </a:pPr>
          <a:r>
            <a:rPr lang="en-US" sz="1600" kern="1200"/>
            <a:t>Identify your own most common grammar and mechanical errors and proofread for them one-by-one.</a:t>
          </a:r>
        </a:p>
      </dsp:txBody>
      <dsp:txXfrm>
        <a:off x="0" y="519"/>
        <a:ext cx="6692748" cy="850797"/>
      </dsp:txXfrm>
    </dsp:sp>
    <dsp:sp modelId="{643156C1-0B65-5249-A236-CEB3EB76A504}">
      <dsp:nvSpPr>
        <dsp:cNvPr id="0" name=""/>
        <dsp:cNvSpPr/>
      </dsp:nvSpPr>
      <dsp:spPr>
        <a:xfrm>
          <a:off x="0" y="851316"/>
          <a:ext cx="6692748" cy="0"/>
        </a:xfrm>
        <a:prstGeom prst="line">
          <a:avLst/>
        </a:prstGeom>
        <a:gradFill rotWithShape="0">
          <a:gsLst>
            <a:gs pos="0">
              <a:schemeClr val="accent4">
                <a:hueOff val="0"/>
                <a:satOff val="0"/>
                <a:lumOff val="0"/>
                <a:alphaOff val="0"/>
                <a:tint val="94000"/>
                <a:satMod val="105000"/>
                <a:lumMod val="102000"/>
              </a:schemeClr>
            </a:gs>
            <a:gs pos="100000">
              <a:schemeClr val="accent4">
                <a:hueOff val="0"/>
                <a:satOff val="0"/>
                <a:lumOff val="0"/>
                <a:alphaOff val="0"/>
                <a:shade val="74000"/>
                <a:satMod val="128000"/>
                <a:lumMod val="100000"/>
              </a:schemeClr>
            </a:gs>
          </a:gsLst>
          <a:lin ang="5400000" scaled="0"/>
        </a:gradFill>
        <a:ln w="9525"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259076A-C0F8-0946-9B3E-0B2DAB6272E2}">
      <dsp:nvSpPr>
        <dsp:cNvPr id="0" name=""/>
        <dsp:cNvSpPr/>
      </dsp:nvSpPr>
      <dsp:spPr>
        <a:xfrm>
          <a:off x="0" y="851316"/>
          <a:ext cx="6692748" cy="850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100000"/>
            </a:lnSpc>
            <a:spcBef>
              <a:spcPct val="0"/>
            </a:spcBef>
            <a:spcAft>
              <a:spcPct val="35000"/>
            </a:spcAft>
            <a:buNone/>
          </a:pPr>
          <a:r>
            <a:rPr lang="en-US" sz="1600" kern="1200"/>
            <a:t>Run spell-check but use it judiciously. It can be a useful tool for spotting errors, but it isn’t always right. Pay attention and look up anything you are uncertain about. If you are still uncertain after looking it up, ask your instructor.</a:t>
          </a:r>
        </a:p>
      </dsp:txBody>
      <dsp:txXfrm>
        <a:off x="0" y="851316"/>
        <a:ext cx="6692748" cy="850797"/>
      </dsp:txXfrm>
    </dsp:sp>
    <dsp:sp modelId="{1887FC23-D2AA-E34F-86B3-F52FA25821BB}">
      <dsp:nvSpPr>
        <dsp:cNvPr id="0" name=""/>
        <dsp:cNvSpPr/>
      </dsp:nvSpPr>
      <dsp:spPr>
        <a:xfrm>
          <a:off x="0" y="1702113"/>
          <a:ext cx="6692748" cy="0"/>
        </a:xfrm>
        <a:prstGeom prst="line">
          <a:avLst/>
        </a:prstGeom>
        <a:gradFill rotWithShape="0">
          <a:gsLst>
            <a:gs pos="0">
              <a:schemeClr val="accent4">
                <a:hueOff val="0"/>
                <a:satOff val="0"/>
                <a:lumOff val="0"/>
                <a:alphaOff val="0"/>
                <a:tint val="94000"/>
                <a:satMod val="105000"/>
                <a:lumMod val="102000"/>
              </a:schemeClr>
            </a:gs>
            <a:gs pos="100000">
              <a:schemeClr val="accent4">
                <a:hueOff val="0"/>
                <a:satOff val="0"/>
                <a:lumOff val="0"/>
                <a:alphaOff val="0"/>
                <a:shade val="74000"/>
                <a:satMod val="128000"/>
                <a:lumMod val="100000"/>
              </a:schemeClr>
            </a:gs>
          </a:gsLst>
          <a:lin ang="5400000" scaled="0"/>
        </a:gradFill>
        <a:ln w="9525"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7F033ED-1F69-4A40-827D-4EC2B9DA7422}">
      <dsp:nvSpPr>
        <dsp:cNvPr id="0" name=""/>
        <dsp:cNvSpPr/>
      </dsp:nvSpPr>
      <dsp:spPr>
        <a:xfrm>
          <a:off x="0" y="1702113"/>
          <a:ext cx="6692748" cy="850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100000"/>
            </a:lnSpc>
            <a:spcBef>
              <a:spcPct val="0"/>
            </a:spcBef>
            <a:spcAft>
              <a:spcPct val="35000"/>
            </a:spcAft>
            <a:buNone/>
          </a:pPr>
          <a:r>
            <a:rPr lang="en-US" sz="1600" kern="1200"/>
            <a:t>Check your in-text citations to make sure they are all formatted correctly and that they all match a citation on the works cited page.</a:t>
          </a:r>
        </a:p>
      </dsp:txBody>
      <dsp:txXfrm>
        <a:off x="0" y="1702113"/>
        <a:ext cx="6692748" cy="850797"/>
      </dsp:txXfrm>
    </dsp:sp>
    <dsp:sp modelId="{85953CAF-01FA-844F-92C5-81014EF8FB88}">
      <dsp:nvSpPr>
        <dsp:cNvPr id="0" name=""/>
        <dsp:cNvSpPr/>
      </dsp:nvSpPr>
      <dsp:spPr>
        <a:xfrm>
          <a:off x="0" y="2552910"/>
          <a:ext cx="6692748" cy="0"/>
        </a:xfrm>
        <a:prstGeom prst="line">
          <a:avLst/>
        </a:prstGeom>
        <a:gradFill rotWithShape="0">
          <a:gsLst>
            <a:gs pos="0">
              <a:schemeClr val="accent4">
                <a:hueOff val="0"/>
                <a:satOff val="0"/>
                <a:lumOff val="0"/>
                <a:alphaOff val="0"/>
                <a:tint val="94000"/>
                <a:satMod val="105000"/>
                <a:lumMod val="102000"/>
              </a:schemeClr>
            </a:gs>
            <a:gs pos="100000">
              <a:schemeClr val="accent4">
                <a:hueOff val="0"/>
                <a:satOff val="0"/>
                <a:lumOff val="0"/>
                <a:alphaOff val="0"/>
                <a:shade val="74000"/>
                <a:satMod val="128000"/>
                <a:lumMod val="100000"/>
              </a:schemeClr>
            </a:gs>
          </a:gsLst>
          <a:lin ang="5400000" scaled="0"/>
        </a:gradFill>
        <a:ln w="9525"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94DC493-4574-F444-ACE2-4BA3DA494E59}">
      <dsp:nvSpPr>
        <dsp:cNvPr id="0" name=""/>
        <dsp:cNvSpPr/>
      </dsp:nvSpPr>
      <dsp:spPr>
        <a:xfrm>
          <a:off x="0" y="2552910"/>
          <a:ext cx="6692748" cy="850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100000"/>
            </a:lnSpc>
            <a:spcBef>
              <a:spcPct val="0"/>
            </a:spcBef>
            <a:spcAft>
              <a:spcPct val="35000"/>
            </a:spcAft>
            <a:buNone/>
          </a:pPr>
          <a:r>
            <a:rPr lang="en-US" sz="1600" kern="1200"/>
            <a:t>Read the essay out loud to try to hear problems in wording or sentence flow you have missed.</a:t>
          </a:r>
        </a:p>
      </dsp:txBody>
      <dsp:txXfrm>
        <a:off x="0" y="2552910"/>
        <a:ext cx="6692748" cy="850797"/>
      </dsp:txXfrm>
    </dsp:sp>
    <dsp:sp modelId="{CA958C09-392A-C34B-97EC-C59DD7DA2FDB}">
      <dsp:nvSpPr>
        <dsp:cNvPr id="0" name=""/>
        <dsp:cNvSpPr/>
      </dsp:nvSpPr>
      <dsp:spPr>
        <a:xfrm>
          <a:off x="0" y="3403707"/>
          <a:ext cx="6692748" cy="0"/>
        </a:xfrm>
        <a:prstGeom prst="line">
          <a:avLst/>
        </a:prstGeom>
        <a:gradFill rotWithShape="0">
          <a:gsLst>
            <a:gs pos="0">
              <a:schemeClr val="accent4">
                <a:hueOff val="0"/>
                <a:satOff val="0"/>
                <a:lumOff val="0"/>
                <a:alphaOff val="0"/>
                <a:tint val="94000"/>
                <a:satMod val="105000"/>
                <a:lumMod val="102000"/>
              </a:schemeClr>
            </a:gs>
            <a:gs pos="100000">
              <a:schemeClr val="accent4">
                <a:hueOff val="0"/>
                <a:satOff val="0"/>
                <a:lumOff val="0"/>
                <a:alphaOff val="0"/>
                <a:shade val="74000"/>
                <a:satMod val="128000"/>
                <a:lumMod val="100000"/>
              </a:schemeClr>
            </a:gs>
          </a:gsLst>
          <a:lin ang="5400000" scaled="0"/>
        </a:gradFill>
        <a:ln w="9525"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B6CA104-3B7B-5C40-B328-165201DCE43F}">
      <dsp:nvSpPr>
        <dsp:cNvPr id="0" name=""/>
        <dsp:cNvSpPr/>
      </dsp:nvSpPr>
      <dsp:spPr>
        <a:xfrm>
          <a:off x="0" y="3403707"/>
          <a:ext cx="6692748" cy="850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100000"/>
            </a:lnSpc>
            <a:spcBef>
              <a:spcPct val="0"/>
            </a:spcBef>
            <a:spcAft>
              <a:spcPct val="35000"/>
            </a:spcAft>
            <a:buNone/>
          </a:pPr>
          <a:r>
            <a:rPr lang="en-US" sz="1600" kern="1200"/>
            <a:t>Run your finger across the line to make yourself see each word on the page. We tend to skim when we read our own writing because we think we know what is there. </a:t>
          </a:r>
        </a:p>
      </dsp:txBody>
      <dsp:txXfrm>
        <a:off x="0" y="3403707"/>
        <a:ext cx="6692748" cy="8507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5D6E45-D5C6-BC45-BE9E-A5733DB1F7C0}">
      <dsp:nvSpPr>
        <dsp:cNvPr id="0" name=""/>
        <dsp:cNvSpPr/>
      </dsp:nvSpPr>
      <dsp:spPr>
        <a:xfrm>
          <a:off x="704254" y="1146"/>
          <a:ext cx="2655465" cy="1593279"/>
        </a:xfrm>
        <a:prstGeom prst="rect">
          <a:avLst/>
        </a:prstGeom>
        <a:solidFill>
          <a:schemeClr val="accent2">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Is everything you have used from a source properly documented?</a:t>
          </a:r>
        </a:p>
      </dsp:txBody>
      <dsp:txXfrm>
        <a:off x="704254" y="1146"/>
        <a:ext cx="2655465" cy="1593279"/>
      </dsp:txXfrm>
    </dsp:sp>
    <dsp:sp modelId="{2DDD96C8-47DB-0D4A-A664-6550AF5E6D6C}">
      <dsp:nvSpPr>
        <dsp:cNvPr id="0" name=""/>
        <dsp:cNvSpPr/>
      </dsp:nvSpPr>
      <dsp:spPr>
        <a:xfrm>
          <a:off x="3625266" y="1146"/>
          <a:ext cx="2655465" cy="1593279"/>
        </a:xfrm>
        <a:prstGeom prst="rect">
          <a:avLst/>
        </a:prstGeom>
        <a:solidFill>
          <a:schemeClr val="accent3">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Have you introduced your sources in your sentences in addition to providing in-text citations and works cited entries?</a:t>
          </a:r>
        </a:p>
      </dsp:txBody>
      <dsp:txXfrm>
        <a:off x="3625266" y="1146"/>
        <a:ext cx="2655465" cy="1593279"/>
      </dsp:txXfrm>
    </dsp:sp>
    <dsp:sp modelId="{D3862B0A-C7D3-4E42-AC2F-4AF0B77DB224}">
      <dsp:nvSpPr>
        <dsp:cNvPr id="0" name=""/>
        <dsp:cNvSpPr/>
      </dsp:nvSpPr>
      <dsp:spPr>
        <a:xfrm>
          <a:off x="6546278" y="1146"/>
          <a:ext cx="2655465" cy="1593279"/>
        </a:xfrm>
        <a:prstGeom prst="rect">
          <a:avLst/>
        </a:prstGeom>
        <a:solidFill>
          <a:schemeClr val="accent4">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Have you put the words that came from your sources inside quotes? </a:t>
          </a:r>
        </a:p>
      </dsp:txBody>
      <dsp:txXfrm>
        <a:off x="6546278" y="1146"/>
        <a:ext cx="2655465" cy="1593279"/>
      </dsp:txXfrm>
    </dsp:sp>
    <dsp:sp modelId="{01FBEB48-B7F2-B64F-8C40-06E172F1F280}">
      <dsp:nvSpPr>
        <dsp:cNvPr id="0" name=""/>
        <dsp:cNvSpPr/>
      </dsp:nvSpPr>
      <dsp:spPr>
        <a:xfrm>
          <a:off x="704254" y="1859972"/>
          <a:ext cx="2655465" cy="1593279"/>
        </a:xfrm>
        <a:prstGeom prst="rect">
          <a:avLst/>
        </a:prstGeom>
        <a:solidFill>
          <a:schemeClr val="accent5">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Have you put everything that isn’t inside quotes in your own words?</a:t>
          </a:r>
        </a:p>
      </dsp:txBody>
      <dsp:txXfrm>
        <a:off x="704254" y="1859972"/>
        <a:ext cx="2655465" cy="1593279"/>
      </dsp:txXfrm>
    </dsp:sp>
    <dsp:sp modelId="{92774FAE-0041-F849-A853-2B8BDB9EDFA7}">
      <dsp:nvSpPr>
        <dsp:cNvPr id="0" name=""/>
        <dsp:cNvSpPr/>
      </dsp:nvSpPr>
      <dsp:spPr>
        <a:xfrm>
          <a:off x="3625266" y="1859972"/>
          <a:ext cx="2655465" cy="1593279"/>
        </a:xfrm>
        <a:prstGeom prst="rect">
          <a:avLst/>
        </a:prstGeom>
        <a:solidFill>
          <a:schemeClr val="accent6">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Have you used in-text citations and clearly identified your sources for paraphrases and summaries as well as for direct quotes?</a:t>
          </a:r>
        </a:p>
      </dsp:txBody>
      <dsp:txXfrm>
        <a:off x="3625266" y="1859972"/>
        <a:ext cx="2655465" cy="1593279"/>
      </dsp:txXfrm>
    </dsp:sp>
    <dsp:sp modelId="{15F13CBE-C987-444A-8597-EADE3BAF810C}">
      <dsp:nvSpPr>
        <dsp:cNvPr id="0" name=""/>
        <dsp:cNvSpPr/>
      </dsp:nvSpPr>
      <dsp:spPr>
        <a:xfrm>
          <a:off x="6546278" y="1859972"/>
          <a:ext cx="2655465" cy="1593279"/>
        </a:xfrm>
        <a:prstGeom prst="rect">
          <a:avLst/>
        </a:prstGeom>
        <a:solidFill>
          <a:schemeClr val="accent2">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Have you checked automated plagiarism reports (like Turnitin) on your rough drafts to search for possible problems to correct?</a:t>
          </a:r>
        </a:p>
      </dsp:txBody>
      <dsp:txXfrm>
        <a:off x="6546278" y="1859972"/>
        <a:ext cx="2655465" cy="15932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BAD848-F948-6E4C-9523-099F07AC3399}">
      <dsp:nvSpPr>
        <dsp:cNvPr id="0" name=""/>
        <dsp:cNvSpPr/>
      </dsp:nvSpPr>
      <dsp:spPr>
        <a:xfrm>
          <a:off x="0" y="519"/>
          <a:ext cx="6692748" cy="0"/>
        </a:xfrm>
        <a:prstGeom prst="line">
          <a:avLst/>
        </a:prstGeom>
        <a:gradFill rotWithShape="0">
          <a:gsLst>
            <a:gs pos="0">
              <a:schemeClr val="accent2">
                <a:hueOff val="0"/>
                <a:satOff val="0"/>
                <a:lumOff val="0"/>
                <a:alphaOff val="0"/>
                <a:tint val="94000"/>
                <a:satMod val="105000"/>
                <a:lumMod val="102000"/>
              </a:schemeClr>
            </a:gs>
            <a:gs pos="100000">
              <a:schemeClr val="accent2">
                <a:hueOff val="0"/>
                <a:satOff val="0"/>
                <a:lumOff val="0"/>
                <a:alphaOff val="0"/>
                <a:shade val="74000"/>
                <a:satMod val="128000"/>
                <a:lumMod val="100000"/>
              </a:schemeClr>
            </a:gs>
          </a:gsLst>
          <a:lin ang="5400000" scaled="0"/>
        </a:gradFill>
        <a:ln w="9525"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67519D63-7A7F-9E4E-86EB-1B10BE6A6CD8}">
      <dsp:nvSpPr>
        <dsp:cNvPr id="0" name=""/>
        <dsp:cNvSpPr/>
      </dsp:nvSpPr>
      <dsp:spPr>
        <a:xfrm>
          <a:off x="0" y="519"/>
          <a:ext cx="6692748" cy="850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Does your source information flow smoothly into your own writing in the paragraph?</a:t>
          </a:r>
        </a:p>
      </dsp:txBody>
      <dsp:txXfrm>
        <a:off x="0" y="519"/>
        <a:ext cx="6692748" cy="850797"/>
      </dsp:txXfrm>
    </dsp:sp>
    <dsp:sp modelId="{E09A55E3-35CB-904C-9EBD-C767A4082F90}">
      <dsp:nvSpPr>
        <dsp:cNvPr id="0" name=""/>
        <dsp:cNvSpPr/>
      </dsp:nvSpPr>
      <dsp:spPr>
        <a:xfrm>
          <a:off x="0" y="851316"/>
          <a:ext cx="6692748" cy="0"/>
        </a:xfrm>
        <a:prstGeom prst="line">
          <a:avLst/>
        </a:prstGeom>
        <a:gradFill rotWithShape="0">
          <a:gsLst>
            <a:gs pos="0">
              <a:schemeClr val="accent2">
                <a:hueOff val="-367258"/>
                <a:satOff val="-8124"/>
                <a:lumOff val="-1618"/>
                <a:alphaOff val="0"/>
                <a:tint val="94000"/>
                <a:satMod val="105000"/>
                <a:lumMod val="102000"/>
              </a:schemeClr>
            </a:gs>
            <a:gs pos="100000">
              <a:schemeClr val="accent2">
                <a:hueOff val="-367258"/>
                <a:satOff val="-8124"/>
                <a:lumOff val="-1618"/>
                <a:alphaOff val="0"/>
                <a:shade val="74000"/>
                <a:satMod val="128000"/>
                <a:lumMod val="100000"/>
              </a:schemeClr>
            </a:gs>
          </a:gsLst>
          <a:lin ang="5400000" scaled="0"/>
        </a:gradFill>
        <a:ln w="9525" cap="flat" cmpd="sng" algn="ctr">
          <a:solidFill>
            <a:schemeClr val="accent2">
              <a:hueOff val="-367258"/>
              <a:satOff val="-8124"/>
              <a:lumOff val="-1618"/>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8A6BA89-44E1-8140-8932-3982EE428846}">
      <dsp:nvSpPr>
        <dsp:cNvPr id="0" name=""/>
        <dsp:cNvSpPr/>
      </dsp:nvSpPr>
      <dsp:spPr>
        <a:xfrm>
          <a:off x="0" y="851316"/>
          <a:ext cx="6692748" cy="850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Have you use signal phrases to provide clear transitions into and out of source material?</a:t>
          </a:r>
        </a:p>
      </dsp:txBody>
      <dsp:txXfrm>
        <a:off x="0" y="851316"/>
        <a:ext cx="6692748" cy="850797"/>
      </dsp:txXfrm>
    </dsp:sp>
    <dsp:sp modelId="{4B2968B7-420D-8749-9495-72D719750F8C}">
      <dsp:nvSpPr>
        <dsp:cNvPr id="0" name=""/>
        <dsp:cNvSpPr/>
      </dsp:nvSpPr>
      <dsp:spPr>
        <a:xfrm>
          <a:off x="0" y="1702113"/>
          <a:ext cx="6692748" cy="0"/>
        </a:xfrm>
        <a:prstGeom prst="line">
          <a:avLst/>
        </a:prstGeom>
        <a:gradFill rotWithShape="0">
          <a:gsLst>
            <a:gs pos="0">
              <a:schemeClr val="accent2">
                <a:hueOff val="-734515"/>
                <a:satOff val="-16247"/>
                <a:lumOff val="-3235"/>
                <a:alphaOff val="0"/>
                <a:tint val="94000"/>
                <a:satMod val="105000"/>
                <a:lumMod val="102000"/>
              </a:schemeClr>
            </a:gs>
            <a:gs pos="100000">
              <a:schemeClr val="accent2">
                <a:hueOff val="-734515"/>
                <a:satOff val="-16247"/>
                <a:lumOff val="-3235"/>
                <a:alphaOff val="0"/>
                <a:shade val="74000"/>
                <a:satMod val="128000"/>
                <a:lumMod val="100000"/>
              </a:schemeClr>
            </a:gs>
          </a:gsLst>
          <a:lin ang="5400000" scaled="0"/>
        </a:gradFill>
        <a:ln w="9525" cap="flat" cmpd="sng" algn="ctr">
          <a:solidFill>
            <a:schemeClr val="accent2">
              <a:hueOff val="-734515"/>
              <a:satOff val="-16247"/>
              <a:lumOff val="-3235"/>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D3B1550-F85A-AD4D-A89C-C4D4B7465860}">
      <dsp:nvSpPr>
        <dsp:cNvPr id="0" name=""/>
        <dsp:cNvSpPr/>
      </dsp:nvSpPr>
      <dsp:spPr>
        <a:xfrm>
          <a:off x="0" y="1702113"/>
          <a:ext cx="6692748" cy="850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Have you synthesized information from various sources to help support individual points? </a:t>
          </a:r>
        </a:p>
      </dsp:txBody>
      <dsp:txXfrm>
        <a:off x="0" y="1702113"/>
        <a:ext cx="6692748" cy="850797"/>
      </dsp:txXfrm>
    </dsp:sp>
    <dsp:sp modelId="{6FFF660A-E2B8-B944-9787-43ADD2843CC0}">
      <dsp:nvSpPr>
        <dsp:cNvPr id="0" name=""/>
        <dsp:cNvSpPr/>
      </dsp:nvSpPr>
      <dsp:spPr>
        <a:xfrm>
          <a:off x="0" y="2552910"/>
          <a:ext cx="6692748" cy="0"/>
        </a:xfrm>
        <a:prstGeom prst="line">
          <a:avLst/>
        </a:prstGeom>
        <a:gradFill rotWithShape="0">
          <a:gsLst>
            <a:gs pos="0">
              <a:schemeClr val="accent2">
                <a:hueOff val="-1101773"/>
                <a:satOff val="-24371"/>
                <a:lumOff val="-4853"/>
                <a:alphaOff val="0"/>
                <a:tint val="94000"/>
                <a:satMod val="105000"/>
                <a:lumMod val="102000"/>
              </a:schemeClr>
            </a:gs>
            <a:gs pos="100000">
              <a:schemeClr val="accent2">
                <a:hueOff val="-1101773"/>
                <a:satOff val="-24371"/>
                <a:lumOff val="-4853"/>
                <a:alphaOff val="0"/>
                <a:shade val="74000"/>
                <a:satMod val="128000"/>
                <a:lumMod val="100000"/>
              </a:schemeClr>
            </a:gs>
          </a:gsLst>
          <a:lin ang="5400000" scaled="0"/>
        </a:gradFill>
        <a:ln w="9525" cap="flat" cmpd="sng" algn="ctr">
          <a:solidFill>
            <a:schemeClr val="accent2">
              <a:hueOff val="-1101773"/>
              <a:satOff val="-24371"/>
              <a:lumOff val="-4853"/>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036752DE-59AB-D14D-AE49-AF456FD27206}">
      <dsp:nvSpPr>
        <dsp:cNvPr id="0" name=""/>
        <dsp:cNvSpPr/>
      </dsp:nvSpPr>
      <dsp:spPr>
        <a:xfrm>
          <a:off x="0" y="2552910"/>
          <a:ext cx="6692748" cy="850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Do your paraphrases accurately represent your sources by putting the same meaning into all new words?</a:t>
          </a:r>
        </a:p>
      </dsp:txBody>
      <dsp:txXfrm>
        <a:off x="0" y="2552910"/>
        <a:ext cx="6692748" cy="850797"/>
      </dsp:txXfrm>
    </dsp:sp>
    <dsp:sp modelId="{54E232D5-CBBB-E34F-A1BF-8FFCD23F50F2}">
      <dsp:nvSpPr>
        <dsp:cNvPr id="0" name=""/>
        <dsp:cNvSpPr/>
      </dsp:nvSpPr>
      <dsp:spPr>
        <a:xfrm>
          <a:off x="0" y="3403707"/>
          <a:ext cx="6692748" cy="0"/>
        </a:xfrm>
        <a:prstGeom prst="line">
          <a:avLst/>
        </a:prstGeom>
        <a:gradFill rotWithShape="0">
          <a:gsLst>
            <a:gs pos="0">
              <a:schemeClr val="accent2">
                <a:hueOff val="-1469031"/>
                <a:satOff val="-32495"/>
                <a:lumOff val="-6470"/>
                <a:alphaOff val="0"/>
                <a:tint val="94000"/>
                <a:satMod val="105000"/>
                <a:lumMod val="102000"/>
              </a:schemeClr>
            </a:gs>
            <a:gs pos="100000">
              <a:schemeClr val="accent2">
                <a:hueOff val="-1469031"/>
                <a:satOff val="-32495"/>
                <a:lumOff val="-6470"/>
                <a:alphaOff val="0"/>
                <a:shade val="74000"/>
                <a:satMod val="128000"/>
                <a:lumMod val="100000"/>
              </a:schemeClr>
            </a:gs>
          </a:gsLst>
          <a:lin ang="5400000" scaled="0"/>
        </a:gradFill>
        <a:ln w="9525" cap="flat" cmpd="sng" algn="ctr">
          <a:solidFill>
            <a:schemeClr val="accent2">
              <a:hueOff val="-1469031"/>
              <a:satOff val="-32495"/>
              <a:lumOff val="-647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8B0E967-F4AD-2B40-8CBC-FD6E77A66648}">
      <dsp:nvSpPr>
        <dsp:cNvPr id="0" name=""/>
        <dsp:cNvSpPr/>
      </dsp:nvSpPr>
      <dsp:spPr>
        <a:xfrm>
          <a:off x="0" y="3403707"/>
          <a:ext cx="6692748" cy="850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Are you engaging with the source information by providing your own analysis and response?</a:t>
          </a:r>
        </a:p>
      </dsp:txBody>
      <dsp:txXfrm>
        <a:off x="0" y="3403707"/>
        <a:ext cx="6692748" cy="85079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8ADC77-9F11-6E4B-A8F4-6BCF84C14AD7}">
      <dsp:nvSpPr>
        <dsp:cNvPr id="0" name=""/>
        <dsp:cNvSpPr/>
      </dsp:nvSpPr>
      <dsp:spPr>
        <a:xfrm>
          <a:off x="1259259" y="1846"/>
          <a:ext cx="5037037" cy="95658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7733" tIns="242973" rIns="97733" bIns="242973"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600" kern="1200" dirty="0"/>
            <a:t>Use strong verbs—active, not passive.</a:t>
          </a:r>
        </a:p>
        <a:p>
          <a:pPr marL="0" lvl="0" algn="l" defTabSz="533400">
            <a:lnSpc>
              <a:spcPct val="90000"/>
            </a:lnSpc>
            <a:spcBef>
              <a:spcPct val="0"/>
            </a:spcBef>
            <a:spcAft>
              <a:spcPct val="35000"/>
            </a:spcAft>
            <a:buNone/>
          </a:pPr>
          <a:endParaRPr lang="en-US" sz="1600" kern="1200" dirty="0"/>
        </a:p>
      </dsp:txBody>
      <dsp:txXfrm>
        <a:off x="1259259" y="1846"/>
        <a:ext cx="5037037" cy="956585"/>
      </dsp:txXfrm>
    </dsp:sp>
    <dsp:sp modelId="{59C9A7C0-82FB-A447-8D31-1532601B9D77}">
      <dsp:nvSpPr>
        <dsp:cNvPr id="0" name=""/>
        <dsp:cNvSpPr/>
      </dsp:nvSpPr>
      <dsp:spPr>
        <a:xfrm>
          <a:off x="0" y="1846"/>
          <a:ext cx="1259259" cy="956585"/>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36" tIns="94489" rIns="66636" bIns="94489" numCol="1" spcCol="1270" anchor="ctr" anchorCtr="0">
          <a:noAutofit/>
        </a:bodyPr>
        <a:lstStyle/>
        <a:p>
          <a:pPr marL="0" lvl="0" indent="0" algn="ctr" defTabSz="711200">
            <a:lnSpc>
              <a:spcPct val="90000"/>
            </a:lnSpc>
            <a:spcBef>
              <a:spcPct val="0"/>
            </a:spcBef>
            <a:spcAft>
              <a:spcPct val="35000"/>
            </a:spcAft>
            <a:buNone/>
          </a:pPr>
          <a:endParaRPr lang="en-US" sz="1600" kern="1200" dirty="0"/>
        </a:p>
      </dsp:txBody>
      <dsp:txXfrm>
        <a:off x="0" y="1846"/>
        <a:ext cx="1259259" cy="956585"/>
      </dsp:txXfrm>
    </dsp:sp>
    <dsp:sp modelId="{58C1C9C8-9CB0-8B48-AC8A-6AFE0F54E436}">
      <dsp:nvSpPr>
        <dsp:cNvPr id="0" name=""/>
        <dsp:cNvSpPr/>
      </dsp:nvSpPr>
      <dsp:spPr>
        <a:xfrm>
          <a:off x="1259259" y="1015827"/>
          <a:ext cx="5037037" cy="95658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7733" tIns="242973" rIns="97733" bIns="242973" numCol="1" spcCol="1270" anchor="ctr" anchorCtr="0">
          <a:noAutofit/>
        </a:bodyPr>
        <a:lstStyle/>
        <a:p>
          <a:pPr marL="0" lvl="0" indent="0" algn="l" defTabSz="711200">
            <a:lnSpc>
              <a:spcPct val="90000"/>
            </a:lnSpc>
            <a:spcBef>
              <a:spcPct val="0"/>
            </a:spcBef>
            <a:spcAft>
              <a:spcPct val="35000"/>
            </a:spcAft>
            <a:buNone/>
          </a:pPr>
          <a:r>
            <a:rPr lang="en-US" sz="1600" kern="1200" dirty="0"/>
            <a:t>Use variety in sentence structure—avoid too much repetition in phrasing, structure, and sentence length. </a:t>
          </a:r>
        </a:p>
      </dsp:txBody>
      <dsp:txXfrm>
        <a:off x="1259259" y="1015827"/>
        <a:ext cx="5037037" cy="956585"/>
      </dsp:txXfrm>
    </dsp:sp>
    <dsp:sp modelId="{28E11A17-1B42-DC45-AD51-1DF0927B208F}">
      <dsp:nvSpPr>
        <dsp:cNvPr id="0" name=""/>
        <dsp:cNvSpPr/>
      </dsp:nvSpPr>
      <dsp:spPr>
        <a:xfrm>
          <a:off x="0" y="1015827"/>
          <a:ext cx="1259259" cy="956585"/>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36" tIns="94489" rIns="66636" bIns="94489" numCol="1" spcCol="1270" anchor="ctr" anchorCtr="0">
          <a:noAutofit/>
        </a:bodyPr>
        <a:lstStyle/>
        <a:p>
          <a:pPr marL="0" lvl="0" indent="0" algn="ctr" defTabSz="711200">
            <a:lnSpc>
              <a:spcPct val="90000"/>
            </a:lnSpc>
            <a:spcBef>
              <a:spcPct val="0"/>
            </a:spcBef>
            <a:spcAft>
              <a:spcPct val="35000"/>
            </a:spcAft>
            <a:buNone/>
          </a:pPr>
          <a:endParaRPr lang="en-US" sz="1600" kern="1200" dirty="0"/>
        </a:p>
      </dsp:txBody>
      <dsp:txXfrm>
        <a:off x="0" y="1015827"/>
        <a:ext cx="1259259" cy="956585"/>
      </dsp:txXfrm>
    </dsp:sp>
    <dsp:sp modelId="{95C93245-3DF7-CC4D-BF1B-587555DF2832}">
      <dsp:nvSpPr>
        <dsp:cNvPr id="0" name=""/>
        <dsp:cNvSpPr/>
      </dsp:nvSpPr>
      <dsp:spPr>
        <a:xfrm>
          <a:off x="1259259" y="2029808"/>
          <a:ext cx="5037037" cy="95658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7733" tIns="242973" rIns="97733" bIns="242973" numCol="1" spcCol="1270" anchor="ctr" anchorCtr="0">
          <a:noAutofit/>
        </a:bodyPr>
        <a:lstStyle/>
        <a:p>
          <a:pPr marL="0" lvl="0" indent="0" algn="l" defTabSz="711200">
            <a:lnSpc>
              <a:spcPct val="90000"/>
            </a:lnSpc>
            <a:spcBef>
              <a:spcPct val="0"/>
            </a:spcBef>
            <a:spcAft>
              <a:spcPct val="35000"/>
            </a:spcAft>
            <a:buNone/>
          </a:pPr>
          <a:r>
            <a:rPr lang="en-US" sz="1600" kern="1200" dirty="0"/>
            <a:t>Use variety in word choice—avoid repeating the same word too often or too close together. </a:t>
          </a:r>
        </a:p>
      </dsp:txBody>
      <dsp:txXfrm>
        <a:off x="1259259" y="2029808"/>
        <a:ext cx="5037037" cy="956585"/>
      </dsp:txXfrm>
    </dsp:sp>
    <dsp:sp modelId="{90D0F49D-88FE-9F4E-A66B-BF07F35275AE}">
      <dsp:nvSpPr>
        <dsp:cNvPr id="0" name=""/>
        <dsp:cNvSpPr/>
      </dsp:nvSpPr>
      <dsp:spPr>
        <a:xfrm>
          <a:off x="0" y="2029808"/>
          <a:ext cx="1259259" cy="956585"/>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36" tIns="94489" rIns="66636" bIns="94489" numCol="1" spcCol="1270" anchor="ctr" anchorCtr="0">
          <a:noAutofit/>
        </a:bodyPr>
        <a:lstStyle/>
        <a:p>
          <a:pPr marL="0" lvl="0" indent="0" algn="ctr" defTabSz="711200">
            <a:lnSpc>
              <a:spcPct val="90000"/>
            </a:lnSpc>
            <a:spcBef>
              <a:spcPct val="0"/>
            </a:spcBef>
            <a:spcAft>
              <a:spcPct val="35000"/>
            </a:spcAft>
            <a:buNone/>
          </a:pPr>
          <a:endParaRPr lang="en-US" sz="1600" kern="1200" dirty="0"/>
        </a:p>
      </dsp:txBody>
      <dsp:txXfrm>
        <a:off x="0" y="2029808"/>
        <a:ext cx="1259259" cy="956585"/>
      </dsp:txXfrm>
    </dsp:sp>
    <dsp:sp modelId="{034EDD50-65FC-D84B-B92B-D77FC9A2A123}">
      <dsp:nvSpPr>
        <dsp:cNvPr id="0" name=""/>
        <dsp:cNvSpPr/>
      </dsp:nvSpPr>
      <dsp:spPr>
        <a:xfrm>
          <a:off x="1259259" y="3043789"/>
          <a:ext cx="5037037" cy="95658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7733" tIns="242973" rIns="97733" bIns="242973" numCol="1" spcCol="1270" anchor="ctr" anchorCtr="0">
          <a:noAutofit/>
        </a:bodyPr>
        <a:lstStyle/>
        <a:p>
          <a:pPr marL="0" lvl="0" indent="0" algn="l" defTabSz="711200">
            <a:lnSpc>
              <a:spcPct val="90000"/>
            </a:lnSpc>
            <a:spcBef>
              <a:spcPct val="0"/>
            </a:spcBef>
            <a:spcAft>
              <a:spcPct val="35000"/>
            </a:spcAft>
            <a:buNone/>
          </a:pPr>
          <a:r>
            <a:rPr lang="en-US" sz="1600" kern="1200" dirty="0"/>
            <a:t>Use strong but readable vocabulary—select word choices suitable for a generally well-educated audience while avoiding too many obscure words that your reader might have to stop and look up. </a:t>
          </a:r>
        </a:p>
      </dsp:txBody>
      <dsp:txXfrm>
        <a:off x="1259259" y="3043789"/>
        <a:ext cx="5037037" cy="956585"/>
      </dsp:txXfrm>
    </dsp:sp>
    <dsp:sp modelId="{CD5AC30F-937A-A649-9C9B-A00FC04D47D7}">
      <dsp:nvSpPr>
        <dsp:cNvPr id="0" name=""/>
        <dsp:cNvSpPr/>
      </dsp:nvSpPr>
      <dsp:spPr>
        <a:xfrm>
          <a:off x="0" y="3043789"/>
          <a:ext cx="1259259" cy="956585"/>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36" tIns="94489" rIns="66636" bIns="94489" numCol="1" spcCol="1270" anchor="ctr" anchorCtr="0">
          <a:noAutofit/>
        </a:bodyPr>
        <a:lstStyle/>
        <a:p>
          <a:pPr marL="0" lvl="0" indent="0" algn="ctr" defTabSz="711200">
            <a:lnSpc>
              <a:spcPct val="90000"/>
            </a:lnSpc>
            <a:spcBef>
              <a:spcPct val="0"/>
            </a:spcBef>
            <a:spcAft>
              <a:spcPct val="35000"/>
            </a:spcAft>
            <a:buNone/>
          </a:pPr>
          <a:endParaRPr lang="en-US" sz="1600" kern="1200" dirty="0"/>
        </a:p>
      </dsp:txBody>
      <dsp:txXfrm>
        <a:off x="0" y="3043789"/>
        <a:ext cx="1259259" cy="95658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2CF44A2B-77A2-F448-A7B4-F3EF3027F37D}" type="datetimeFigureOut">
              <a:rPr lang="en-US" smtClean="0"/>
              <a:t>9/24/20</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F12896B9-6446-5545-9A8E-28ECB2E5417D}" type="slidenum">
              <a:rPr lang="en-US" smtClean="0"/>
              <a:t>‹#›</a:t>
            </a:fld>
            <a:endParaRPr lang="en-US"/>
          </a:p>
        </p:txBody>
      </p:sp>
    </p:spTree>
    <p:extLst>
      <p:ext uri="{BB962C8B-B14F-4D97-AF65-F5344CB8AC3E}">
        <p14:creationId xmlns:p14="http://schemas.microsoft.com/office/powerpoint/2010/main" val="3986924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F44A2B-77A2-F448-A7B4-F3EF3027F37D}" type="datetimeFigureOut">
              <a:rPr lang="en-US" smtClean="0"/>
              <a:t>9/24/20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896B9-6446-5545-9A8E-28ECB2E5417D}" type="slidenum">
              <a:rPr lang="en-US" smtClean="0"/>
              <a:t>‹#›</a:t>
            </a:fld>
            <a:endParaRPr lang="en-US"/>
          </a:p>
        </p:txBody>
      </p:sp>
    </p:spTree>
    <p:extLst>
      <p:ext uri="{BB962C8B-B14F-4D97-AF65-F5344CB8AC3E}">
        <p14:creationId xmlns:p14="http://schemas.microsoft.com/office/powerpoint/2010/main" val="3527995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F44A2B-77A2-F448-A7B4-F3EF3027F37D}" type="datetimeFigureOut">
              <a:rPr lang="en-US" smtClean="0"/>
              <a:t>9/24/20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896B9-6446-5545-9A8E-28ECB2E5417D}" type="slidenum">
              <a:rPr lang="en-US" smtClean="0"/>
              <a:t>‹#›</a:t>
            </a:fld>
            <a:endParaRPr lang="en-US"/>
          </a:p>
        </p:txBody>
      </p:sp>
    </p:spTree>
    <p:extLst>
      <p:ext uri="{BB962C8B-B14F-4D97-AF65-F5344CB8AC3E}">
        <p14:creationId xmlns:p14="http://schemas.microsoft.com/office/powerpoint/2010/main" val="1611845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F44A2B-77A2-F448-A7B4-F3EF3027F37D}" type="datetimeFigureOut">
              <a:rPr lang="en-US" smtClean="0"/>
              <a:t>9/24/20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896B9-6446-5545-9A8E-28ECB2E5417D}"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76772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F44A2B-77A2-F448-A7B4-F3EF3027F37D}" type="datetimeFigureOut">
              <a:rPr lang="en-US" smtClean="0"/>
              <a:t>9/24/20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896B9-6446-5545-9A8E-28ECB2E5417D}" type="slidenum">
              <a:rPr lang="en-US" smtClean="0"/>
              <a:t>‹#›</a:t>
            </a:fld>
            <a:endParaRPr lang="en-US"/>
          </a:p>
        </p:txBody>
      </p:sp>
    </p:spTree>
    <p:extLst>
      <p:ext uri="{BB962C8B-B14F-4D97-AF65-F5344CB8AC3E}">
        <p14:creationId xmlns:p14="http://schemas.microsoft.com/office/powerpoint/2010/main" val="153510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CF44A2B-77A2-F448-A7B4-F3EF3027F37D}" type="datetimeFigureOut">
              <a:rPr lang="en-US" smtClean="0"/>
              <a:t>9/24/20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2896B9-6446-5545-9A8E-28ECB2E5417D}" type="slidenum">
              <a:rPr lang="en-US" smtClean="0"/>
              <a:t>‹#›</a:t>
            </a:fld>
            <a:endParaRPr lang="en-US"/>
          </a:p>
        </p:txBody>
      </p:sp>
    </p:spTree>
    <p:extLst>
      <p:ext uri="{BB962C8B-B14F-4D97-AF65-F5344CB8AC3E}">
        <p14:creationId xmlns:p14="http://schemas.microsoft.com/office/powerpoint/2010/main" val="3158591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CF44A2B-77A2-F448-A7B4-F3EF3027F37D}" type="datetimeFigureOut">
              <a:rPr lang="en-US" smtClean="0"/>
              <a:t>9/24/20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2896B9-6446-5545-9A8E-28ECB2E5417D}" type="slidenum">
              <a:rPr lang="en-US" smtClean="0"/>
              <a:t>‹#›</a:t>
            </a:fld>
            <a:endParaRPr lang="en-US"/>
          </a:p>
        </p:txBody>
      </p:sp>
    </p:spTree>
    <p:extLst>
      <p:ext uri="{BB962C8B-B14F-4D97-AF65-F5344CB8AC3E}">
        <p14:creationId xmlns:p14="http://schemas.microsoft.com/office/powerpoint/2010/main" val="40495737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44A2B-77A2-F448-A7B4-F3EF3027F37D}" type="datetimeFigureOut">
              <a:rPr lang="en-US" smtClean="0"/>
              <a:t>9/24/20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896B9-6446-5545-9A8E-28ECB2E5417D}" type="slidenum">
              <a:rPr lang="en-US" smtClean="0"/>
              <a:t>‹#›</a:t>
            </a:fld>
            <a:endParaRPr lang="en-US"/>
          </a:p>
        </p:txBody>
      </p:sp>
    </p:spTree>
    <p:extLst>
      <p:ext uri="{BB962C8B-B14F-4D97-AF65-F5344CB8AC3E}">
        <p14:creationId xmlns:p14="http://schemas.microsoft.com/office/powerpoint/2010/main" val="26950584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44A2B-77A2-F448-A7B4-F3EF3027F37D}" type="datetimeFigureOut">
              <a:rPr lang="en-US" smtClean="0"/>
              <a:t>9/24/20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896B9-6446-5545-9A8E-28ECB2E5417D}" type="slidenum">
              <a:rPr lang="en-US" smtClean="0"/>
              <a:t>‹#›</a:t>
            </a:fld>
            <a:endParaRPr lang="en-US"/>
          </a:p>
        </p:txBody>
      </p:sp>
    </p:spTree>
    <p:extLst>
      <p:ext uri="{BB962C8B-B14F-4D97-AF65-F5344CB8AC3E}">
        <p14:creationId xmlns:p14="http://schemas.microsoft.com/office/powerpoint/2010/main" val="2067318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44A2B-77A2-F448-A7B4-F3EF3027F37D}" type="datetimeFigureOut">
              <a:rPr lang="en-US" smtClean="0"/>
              <a:t>9/24/20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896B9-6446-5545-9A8E-28ECB2E5417D}" type="slidenum">
              <a:rPr lang="en-US" smtClean="0"/>
              <a:t>‹#›</a:t>
            </a:fld>
            <a:endParaRPr lang="en-US"/>
          </a:p>
        </p:txBody>
      </p:sp>
    </p:spTree>
    <p:extLst>
      <p:ext uri="{BB962C8B-B14F-4D97-AF65-F5344CB8AC3E}">
        <p14:creationId xmlns:p14="http://schemas.microsoft.com/office/powerpoint/2010/main" val="2045845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F44A2B-77A2-F448-A7B4-F3EF3027F37D}" type="datetimeFigureOut">
              <a:rPr lang="en-US" smtClean="0"/>
              <a:t>9/24/20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2896B9-6446-5545-9A8E-28ECB2E5417D}" type="slidenum">
              <a:rPr lang="en-US" smtClean="0"/>
              <a:t>‹#›</a:t>
            </a:fld>
            <a:endParaRPr lang="en-US"/>
          </a:p>
        </p:txBody>
      </p:sp>
    </p:spTree>
    <p:extLst>
      <p:ext uri="{BB962C8B-B14F-4D97-AF65-F5344CB8AC3E}">
        <p14:creationId xmlns:p14="http://schemas.microsoft.com/office/powerpoint/2010/main" val="4181714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F44A2B-77A2-F448-A7B4-F3EF3027F37D}" type="datetimeFigureOut">
              <a:rPr lang="en-US" smtClean="0"/>
              <a:t>9/24/20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896B9-6446-5545-9A8E-28ECB2E5417D}" type="slidenum">
              <a:rPr lang="en-US" smtClean="0"/>
              <a:t>‹#›</a:t>
            </a:fld>
            <a:endParaRPr lang="en-US"/>
          </a:p>
        </p:txBody>
      </p:sp>
    </p:spTree>
    <p:extLst>
      <p:ext uri="{BB962C8B-B14F-4D97-AF65-F5344CB8AC3E}">
        <p14:creationId xmlns:p14="http://schemas.microsoft.com/office/powerpoint/2010/main" val="1705208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F44A2B-77A2-F448-A7B4-F3EF3027F37D}" type="datetimeFigureOut">
              <a:rPr lang="en-US" smtClean="0"/>
              <a:t>9/24/20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2896B9-6446-5545-9A8E-28ECB2E5417D}" type="slidenum">
              <a:rPr lang="en-US" smtClean="0"/>
              <a:t>‹#›</a:t>
            </a:fld>
            <a:endParaRPr lang="en-US"/>
          </a:p>
        </p:txBody>
      </p:sp>
    </p:spTree>
    <p:extLst>
      <p:ext uri="{BB962C8B-B14F-4D97-AF65-F5344CB8AC3E}">
        <p14:creationId xmlns:p14="http://schemas.microsoft.com/office/powerpoint/2010/main" val="190761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F44A2B-77A2-F448-A7B4-F3EF3027F37D}" type="datetimeFigureOut">
              <a:rPr lang="en-US" smtClean="0"/>
              <a:t>9/24/20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2896B9-6446-5545-9A8E-28ECB2E5417D}" type="slidenum">
              <a:rPr lang="en-US" smtClean="0"/>
              <a:t>‹#›</a:t>
            </a:fld>
            <a:endParaRPr lang="en-US"/>
          </a:p>
        </p:txBody>
      </p:sp>
    </p:spTree>
    <p:extLst>
      <p:ext uri="{BB962C8B-B14F-4D97-AF65-F5344CB8AC3E}">
        <p14:creationId xmlns:p14="http://schemas.microsoft.com/office/powerpoint/2010/main" val="901171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44A2B-77A2-F448-A7B4-F3EF3027F37D}" type="datetimeFigureOut">
              <a:rPr lang="en-US" smtClean="0"/>
              <a:t>9/24/20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2896B9-6446-5545-9A8E-28ECB2E5417D}" type="slidenum">
              <a:rPr lang="en-US" smtClean="0"/>
              <a:t>‹#›</a:t>
            </a:fld>
            <a:endParaRPr lang="en-US"/>
          </a:p>
        </p:txBody>
      </p:sp>
    </p:spTree>
    <p:extLst>
      <p:ext uri="{BB962C8B-B14F-4D97-AF65-F5344CB8AC3E}">
        <p14:creationId xmlns:p14="http://schemas.microsoft.com/office/powerpoint/2010/main" val="58133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F44A2B-77A2-F448-A7B4-F3EF3027F37D}" type="datetimeFigureOut">
              <a:rPr lang="en-US" smtClean="0"/>
              <a:t>9/24/20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896B9-6446-5545-9A8E-28ECB2E5417D}" type="slidenum">
              <a:rPr lang="en-US" smtClean="0"/>
              <a:t>‹#›</a:t>
            </a:fld>
            <a:endParaRPr lang="en-US"/>
          </a:p>
        </p:txBody>
      </p:sp>
    </p:spTree>
    <p:extLst>
      <p:ext uri="{BB962C8B-B14F-4D97-AF65-F5344CB8AC3E}">
        <p14:creationId xmlns:p14="http://schemas.microsoft.com/office/powerpoint/2010/main" val="953239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F44A2B-77A2-F448-A7B4-F3EF3027F37D}" type="datetimeFigureOut">
              <a:rPr lang="en-US" smtClean="0"/>
              <a:t>9/24/20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2896B9-6446-5545-9A8E-28ECB2E5417D}" type="slidenum">
              <a:rPr lang="en-US" smtClean="0"/>
              <a:t>‹#›</a:t>
            </a:fld>
            <a:endParaRPr lang="en-US"/>
          </a:p>
        </p:txBody>
      </p:sp>
    </p:spTree>
    <p:extLst>
      <p:ext uri="{BB962C8B-B14F-4D97-AF65-F5344CB8AC3E}">
        <p14:creationId xmlns:p14="http://schemas.microsoft.com/office/powerpoint/2010/main" val="577858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CF44A2B-77A2-F448-A7B4-F3EF3027F37D}" type="datetimeFigureOut">
              <a:rPr lang="en-US" smtClean="0"/>
              <a:t>9/24/20</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12896B9-6446-5545-9A8E-28ECB2E5417D}" type="slidenum">
              <a:rPr lang="en-US" smtClean="0"/>
              <a:t>‹#›</a:t>
            </a:fld>
            <a:endParaRPr lang="en-US"/>
          </a:p>
        </p:txBody>
      </p:sp>
    </p:spTree>
    <p:extLst>
      <p:ext uri="{BB962C8B-B14F-4D97-AF65-F5344CB8AC3E}">
        <p14:creationId xmlns:p14="http://schemas.microsoft.com/office/powerpoint/2010/main" val="3631578092"/>
      </p:ext>
    </p:extLst>
  </p:cSld>
  <p:clrMap bg1="dk1" tx1="lt1" bg2="dk2" tx2="lt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 id="2147483778"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image" Target="../media/image4.sv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1AED1-6D40-414D-A693-27D61D7D78FE}"/>
              </a:ext>
            </a:extLst>
          </p:cNvPr>
          <p:cNvSpPr>
            <a:spLocks noGrp="1"/>
          </p:cNvSpPr>
          <p:nvPr>
            <p:ph type="ctrTitle"/>
          </p:nvPr>
        </p:nvSpPr>
        <p:spPr>
          <a:xfrm>
            <a:off x="3962399" y="2013856"/>
            <a:ext cx="7197726" cy="3668487"/>
          </a:xfrm>
        </p:spPr>
        <p:txBody>
          <a:bodyPr>
            <a:normAutofit fontScale="90000"/>
          </a:bodyPr>
          <a:lstStyle/>
          <a:p>
            <a:r>
              <a:rPr lang="en-US" sz="7400" dirty="0"/>
              <a:t>Preparing a Final Draft of a Research Paper</a:t>
            </a:r>
            <a:br>
              <a:rPr lang="en-US" sz="7400" dirty="0"/>
            </a:br>
            <a:r>
              <a:rPr lang="en-US" sz="7400" dirty="0"/>
              <a:t>(MLA STYLE)</a:t>
            </a:r>
          </a:p>
        </p:txBody>
      </p:sp>
    </p:spTree>
    <p:extLst>
      <p:ext uri="{BB962C8B-B14F-4D97-AF65-F5344CB8AC3E}">
        <p14:creationId xmlns:p14="http://schemas.microsoft.com/office/powerpoint/2010/main" val="1087818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67A95D5F-B5F6-2843-A89D-8BBA2C9B32D5}"/>
              </a:ext>
            </a:extLst>
          </p:cNvPr>
          <p:cNvSpPr>
            <a:spLocks noGrp="1"/>
          </p:cNvSpPr>
          <p:nvPr>
            <p:ph type="title"/>
          </p:nvPr>
        </p:nvSpPr>
        <p:spPr>
          <a:xfrm>
            <a:off x="1019015" y="1093787"/>
            <a:ext cx="3059969" cy="4697413"/>
          </a:xfrm>
        </p:spPr>
        <p:txBody>
          <a:bodyPr>
            <a:normAutofit/>
          </a:bodyPr>
          <a:lstStyle/>
          <a:p>
            <a:r>
              <a:rPr lang="en-US" dirty="0"/>
              <a:t>Final Run Through Before Submitting</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83F0FF5-6A76-7641-913C-5C0790DD4A7A}"/>
              </a:ext>
            </a:extLst>
          </p:cNvPr>
          <p:cNvSpPr>
            <a:spLocks noGrp="1"/>
          </p:cNvSpPr>
          <p:nvPr>
            <p:ph idx="1"/>
          </p:nvPr>
        </p:nvSpPr>
        <p:spPr>
          <a:xfrm>
            <a:off x="5215467" y="1093788"/>
            <a:ext cx="5831944" cy="4697413"/>
          </a:xfrm>
        </p:spPr>
        <p:txBody>
          <a:bodyPr>
            <a:normAutofit/>
          </a:bodyPr>
          <a:lstStyle/>
          <a:p>
            <a:r>
              <a:rPr lang="en-US" sz="2200"/>
              <a:t>Does the paper say what you need it to say?</a:t>
            </a:r>
          </a:p>
          <a:p>
            <a:r>
              <a:rPr lang="en-US" sz="2200"/>
              <a:t>Have you established a clear claim and a clear sense of purpose?</a:t>
            </a:r>
          </a:p>
          <a:p>
            <a:r>
              <a:rPr lang="en-US" sz="2200"/>
              <a:t>Have you established clear authority on the topic through the proper use of strong and reliable sources?</a:t>
            </a:r>
          </a:p>
          <a:p>
            <a:r>
              <a:rPr lang="en-US" sz="2200"/>
              <a:t>Does your own writing voice come through in the essay?</a:t>
            </a:r>
          </a:p>
          <a:p>
            <a:r>
              <a:rPr lang="en-US" sz="2200"/>
              <a:t>Have you found and corrected all possible errors, small and large?</a:t>
            </a:r>
          </a:p>
        </p:txBody>
      </p:sp>
    </p:spTree>
    <p:extLst>
      <p:ext uri="{BB962C8B-B14F-4D97-AF65-F5344CB8AC3E}">
        <p14:creationId xmlns:p14="http://schemas.microsoft.com/office/powerpoint/2010/main" val="890722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94000"/>
                <a:satMod val="148000"/>
                <a:lumMod val="150000"/>
              </a:schemeClr>
            </a:gs>
            <a:gs pos="100000">
              <a:schemeClr val="bg2">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78A47D-4F17-40FE-AB70-7AF78A9575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400" y="-14287"/>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5BE3A7E-6A3F-401E-A025-BBB8FDB8DD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tx1">
              <a:alpha val="60000"/>
            </a:schemeClr>
          </a:solidFill>
        </p:grpSpPr>
        <p:sp>
          <p:nvSpPr>
            <p:cNvPr id="11" name="Rectangle 5">
              <a:extLst>
                <a:ext uri="{FF2B5EF4-FFF2-40B4-BE49-F238E27FC236}">
                  <a16:creationId xmlns:a16="http://schemas.microsoft.com/office/drawing/2014/main" id="{41EE9036-817C-476C-BD59-B5184F9A3E3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F098087A-B4E4-4300-A841-44988BD88E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F5BD5F4B-A39C-4DF9-84E4-A4D33F30E6E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D7FA9858-BFA0-4D5B-AF72-B1B65EB069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A508A5F3-AFE0-4750-A9C2-B51A514FFC4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92B4AAEB-ABF4-42A7-BE52-0B442190D1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3767C370-4A42-4376-8CAE-606C4BC8F4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36205F53-9C95-4954-B97C-1625BB8A350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DC80B58E-3469-43E9-96FC-D747B69830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E17A4ED2-DDD7-4B4D-A39C-9B0121C886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A2C14A85-E7A9-4E1D-809F-20F5CFA788B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3D51E32-9399-4B7F-8D91-BF9A068B834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9969F9D2-502D-4C1D-ABA5-02B1BF2A00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4AE555C6-5623-478A-BF35-63E9929A3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A3D3AED4-A69E-4301-9BB4-436DC5F0C9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C3B8082C-2D81-48D7-8B45-85B7C89296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9AD35461-BA86-408B-8A29-244EB2F2FB5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F238E495-B6C6-4857-899B-CDD5848312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E20A751E-054C-4EC2-8DA3-0EC923A658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B6E8E701-3D21-4E5C-AB6E-9A7404697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431BDA41-D09D-4984-B888-756F5F81B49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0DC943D2-20E4-4C00-82D2-D405A7C00B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4BC34A74-80A2-4DE1-8ADC-BBD1709035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C6C3CA25-431F-4E26-952D-4AA9C4C725C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776D1836-82AE-40EF-9829-C6B8D2CF025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9A8E397E-ADF9-45C1-98F4-3F5A86378B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DE07CFD9-357F-40BC-A792-CE874BFE50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67727EF2-82AC-C04E-A255-8F69ACA52AB8}"/>
              </a:ext>
            </a:extLst>
          </p:cNvPr>
          <p:cNvSpPr>
            <a:spLocks noGrp="1"/>
          </p:cNvSpPr>
          <p:nvPr>
            <p:ph type="title"/>
          </p:nvPr>
        </p:nvSpPr>
        <p:spPr>
          <a:xfrm>
            <a:off x="1141413" y="1082673"/>
            <a:ext cx="2869416" cy="4708528"/>
          </a:xfrm>
        </p:spPr>
        <p:txBody>
          <a:bodyPr>
            <a:normAutofit/>
          </a:bodyPr>
          <a:lstStyle/>
          <a:p>
            <a:pPr algn="r"/>
            <a:r>
              <a:rPr lang="en-US" sz="3100" dirty="0"/>
              <a:t>Congratulate Yourself</a:t>
            </a:r>
          </a:p>
        </p:txBody>
      </p:sp>
      <p:cxnSp>
        <p:nvCxnSpPr>
          <p:cNvPr id="39" name="Straight Connector 38">
            <a:extLst>
              <a:ext uri="{FF2B5EF4-FFF2-40B4-BE49-F238E27FC236}">
                <a16:creationId xmlns:a16="http://schemas.microsoft.com/office/drawing/2014/main" id="{085ECEC0-FF5D-4348-92C7-1EA7C61E770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454684"/>
            <a:ext cx="0" cy="3649129"/>
          </a:xfrm>
          <a:prstGeom prst="line">
            <a:avLst/>
          </a:prstGeom>
          <a:ln w="2540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217E505-F68F-3A49-9356-50E1ADA086DC}"/>
              </a:ext>
            </a:extLst>
          </p:cNvPr>
          <p:cNvSpPr>
            <a:spLocks noGrp="1"/>
          </p:cNvSpPr>
          <p:nvPr>
            <p:ph idx="1"/>
          </p:nvPr>
        </p:nvSpPr>
        <p:spPr>
          <a:xfrm>
            <a:off x="5297763" y="1082673"/>
            <a:ext cx="5751237" cy="4708528"/>
          </a:xfrm>
        </p:spPr>
        <p:txBody>
          <a:bodyPr anchor="ctr">
            <a:normAutofit/>
          </a:bodyPr>
          <a:lstStyle/>
          <a:p>
            <a:pPr marL="0" indent="0">
              <a:buNone/>
            </a:pPr>
            <a:r>
              <a:rPr lang="en-US" sz="2000" dirty="0"/>
              <a:t>Writing a research paper is a laborious process. If you have completed a strong paper and worked your way through the revision and editing tips in this presentation, you have put in a lot of work. Take a little time to be proud of yourself. </a:t>
            </a:r>
          </a:p>
        </p:txBody>
      </p:sp>
      <p:grpSp>
        <p:nvGrpSpPr>
          <p:cNvPr id="41" name="Group 40">
            <a:extLst>
              <a:ext uri="{FF2B5EF4-FFF2-40B4-BE49-F238E27FC236}">
                <a16:creationId xmlns:a16="http://schemas.microsoft.com/office/drawing/2014/main" id="{F4E035BE-9FF4-43D3-BC25-CF582D7FF8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1">
              <a:alpha val="60000"/>
            </a:schemeClr>
          </a:solidFill>
        </p:grpSpPr>
        <p:sp>
          <p:nvSpPr>
            <p:cNvPr id="42" name="Freeform 32">
              <a:extLst>
                <a:ext uri="{FF2B5EF4-FFF2-40B4-BE49-F238E27FC236}">
                  <a16:creationId xmlns:a16="http://schemas.microsoft.com/office/drawing/2014/main" id="{F98BCEB2-EC20-4E84-A994-0AC37292C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3" name="Freeform 33">
              <a:extLst>
                <a:ext uri="{FF2B5EF4-FFF2-40B4-BE49-F238E27FC236}">
                  <a16:creationId xmlns:a16="http://schemas.microsoft.com/office/drawing/2014/main" id="{7A2E1821-AEDF-417E-9F17-83379E9C094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4" name="Freeform 34">
              <a:extLst>
                <a:ext uri="{FF2B5EF4-FFF2-40B4-BE49-F238E27FC236}">
                  <a16:creationId xmlns:a16="http://schemas.microsoft.com/office/drawing/2014/main" id="{CB3734E2-8292-4B47-B6AB-0E5A058DE95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5" name="Freeform 35">
              <a:extLst>
                <a:ext uri="{FF2B5EF4-FFF2-40B4-BE49-F238E27FC236}">
                  <a16:creationId xmlns:a16="http://schemas.microsoft.com/office/drawing/2014/main" id="{A0B09C51-29AB-45C0-B707-CCFB9DF28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6" name="Freeform 36">
              <a:extLst>
                <a:ext uri="{FF2B5EF4-FFF2-40B4-BE49-F238E27FC236}">
                  <a16:creationId xmlns:a16="http://schemas.microsoft.com/office/drawing/2014/main" id="{510C0CED-AE1B-45AE-B5E1-57521E589D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7" name="Freeform 37">
              <a:extLst>
                <a:ext uri="{FF2B5EF4-FFF2-40B4-BE49-F238E27FC236}">
                  <a16:creationId xmlns:a16="http://schemas.microsoft.com/office/drawing/2014/main" id="{591F2327-4B45-41AA-B41C-7404B6A1E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8" name="Freeform 38">
              <a:extLst>
                <a:ext uri="{FF2B5EF4-FFF2-40B4-BE49-F238E27FC236}">
                  <a16:creationId xmlns:a16="http://schemas.microsoft.com/office/drawing/2014/main" id="{5A63224C-41A0-42C0-96F6-0B2BE99A135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49" name="Freeform 39">
              <a:extLst>
                <a:ext uri="{FF2B5EF4-FFF2-40B4-BE49-F238E27FC236}">
                  <a16:creationId xmlns:a16="http://schemas.microsoft.com/office/drawing/2014/main" id="{A7C00B9F-C253-4776-9935-EC02254A4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0" name="Freeform 40">
              <a:extLst>
                <a:ext uri="{FF2B5EF4-FFF2-40B4-BE49-F238E27FC236}">
                  <a16:creationId xmlns:a16="http://schemas.microsoft.com/office/drawing/2014/main" id="{5062D4AA-13F3-4064-8440-FFE8562D854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51" name="Rectangle 41">
              <a:extLst>
                <a:ext uri="{FF2B5EF4-FFF2-40B4-BE49-F238E27FC236}">
                  <a16:creationId xmlns:a16="http://schemas.microsoft.com/office/drawing/2014/main" id="{3E143B27-CB82-440B-879B-D25C1891C1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grpSp>
    </p:spTree>
    <p:extLst>
      <p:ext uri="{BB962C8B-B14F-4D97-AF65-F5344CB8AC3E}">
        <p14:creationId xmlns:p14="http://schemas.microsoft.com/office/powerpoint/2010/main" val="2258506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14">
            <a:extLst>
              <a:ext uri="{FF2B5EF4-FFF2-40B4-BE49-F238E27FC236}">
                <a16:creationId xmlns:a16="http://schemas.microsoft.com/office/drawing/2014/main" id="{54B9C16B-AC4A-44ED-9075-F76549B46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62A2FEB6-F419-4684-9ABC-9E32E012E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0" y="-11384"/>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8" name="Rectangle 5">
              <a:extLst>
                <a:ext uri="{FF2B5EF4-FFF2-40B4-BE49-F238E27FC236}">
                  <a16:creationId xmlns:a16="http://schemas.microsoft.com/office/drawing/2014/main" id="{21E24A15-28D6-4CEB-9268-0BB0BEEAF38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19" name="Freeform 6">
              <a:extLst>
                <a:ext uri="{FF2B5EF4-FFF2-40B4-BE49-F238E27FC236}">
                  <a16:creationId xmlns:a16="http://schemas.microsoft.com/office/drawing/2014/main" id="{4345933F-9633-4510-90E1-08B0E2A19E7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0" name="Freeform 7">
              <a:extLst>
                <a:ext uri="{FF2B5EF4-FFF2-40B4-BE49-F238E27FC236}">
                  <a16:creationId xmlns:a16="http://schemas.microsoft.com/office/drawing/2014/main" id="{C68A48FB-1BE4-4053-A76F-5A5511BA0E0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1" name="Freeform 8">
              <a:extLst>
                <a:ext uri="{FF2B5EF4-FFF2-40B4-BE49-F238E27FC236}">
                  <a16:creationId xmlns:a16="http://schemas.microsoft.com/office/drawing/2014/main" id="{8149777B-6A9F-4C95-BF44-F9646450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2" name="Freeform 9">
              <a:extLst>
                <a:ext uri="{FF2B5EF4-FFF2-40B4-BE49-F238E27FC236}">
                  <a16:creationId xmlns:a16="http://schemas.microsoft.com/office/drawing/2014/main" id="{0654845E-622A-4AD3-8F3A-6E1DEAB5FCA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3" name="Freeform 10">
              <a:extLst>
                <a:ext uri="{FF2B5EF4-FFF2-40B4-BE49-F238E27FC236}">
                  <a16:creationId xmlns:a16="http://schemas.microsoft.com/office/drawing/2014/main" id="{DF1C0739-3D08-4C83-857E-B0724A6E8C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4" name="Freeform 11">
              <a:extLst>
                <a:ext uri="{FF2B5EF4-FFF2-40B4-BE49-F238E27FC236}">
                  <a16:creationId xmlns:a16="http://schemas.microsoft.com/office/drawing/2014/main" id="{D235EAA0-7D5A-453A-9643-EE7A4954EA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5" name="Freeform 12">
              <a:extLst>
                <a:ext uri="{FF2B5EF4-FFF2-40B4-BE49-F238E27FC236}">
                  <a16:creationId xmlns:a16="http://schemas.microsoft.com/office/drawing/2014/main" id="{94C6FB7C-72DE-42DE-8F58-CCE9B8F5562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6" name="Freeform 13">
              <a:extLst>
                <a:ext uri="{FF2B5EF4-FFF2-40B4-BE49-F238E27FC236}">
                  <a16:creationId xmlns:a16="http://schemas.microsoft.com/office/drawing/2014/main" id="{FE31E0FE-EC8D-4EA7-BD9D-02F8C54FDB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7" name="Freeform 14">
              <a:extLst>
                <a:ext uri="{FF2B5EF4-FFF2-40B4-BE49-F238E27FC236}">
                  <a16:creationId xmlns:a16="http://schemas.microsoft.com/office/drawing/2014/main" id="{69FE4B12-13E0-48F9-9E18-66406B8D3C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8" name="Freeform 15">
              <a:extLst>
                <a:ext uri="{FF2B5EF4-FFF2-40B4-BE49-F238E27FC236}">
                  <a16:creationId xmlns:a16="http://schemas.microsoft.com/office/drawing/2014/main" id="{87FAADC3-B321-43EE-B8F3-2842D84098D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9" name="Line 16">
              <a:extLst>
                <a:ext uri="{FF2B5EF4-FFF2-40B4-BE49-F238E27FC236}">
                  <a16:creationId xmlns:a16="http://schemas.microsoft.com/office/drawing/2014/main" id="{90461464-1683-402F-A72B-8558CC67774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30" name="Freeform 17">
              <a:extLst>
                <a:ext uri="{FF2B5EF4-FFF2-40B4-BE49-F238E27FC236}">
                  <a16:creationId xmlns:a16="http://schemas.microsoft.com/office/drawing/2014/main" id="{70F594E7-32D0-45B9-A3CF-636CF6FCBD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1" name="Freeform 18">
              <a:extLst>
                <a:ext uri="{FF2B5EF4-FFF2-40B4-BE49-F238E27FC236}">
                  <a16:creationId xmlns:a16="http://schemas.microsoft.com/office/drawing/2014/main" id="{8AEF60E1-26C2-4E3C-B839-347DDD23C3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2" name="Freeform 19">
              <a:extLst>
                <a:ext uri="{FF2B5EF4-FFF2-40B4-BE49-F238E27FC236}">
                  <a16:creationId xmlns:a16="http://schemas.microsoft.com/office/drawing/2014/main" id="{792FE54B-EE9D-4E57-B6BC-6A9196BE89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3" name="Freeform 20">
              <a:extLst>
                <a:ext uri="{FF2B5EF4-FFF2-40B4-BE49-F238E27FC236}">
                  <a16:creationId xmlns:a16="http://schemas.microsoft.com/office/drawing/2014/main" id="{72BE56DF-619D-463E-8F88-CABA09DA88E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4" name="Rectangle 21">
              <a:extLst>
                <a:ext uri="{FF2B5EF4-FFF2-40B4-BE49-F238E27FC236}">
                  <a16:creationId xmlns:a16="http://schemas.microsoft.com/office/drawing/2014/main" id="{C7430457-1935-4BBF-A6A7-7C3125A02EF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35" name="Freeform 22">
              <a:extLst>
                <a:ext uri="{FF2B5EF4-FFF2-40B4-BE49-F238E27FC236}">
                  <a16:creationId xmlns:a16="http://schemas.microsoft.com/office/drawing/2014/main" id="{BB006150-E547-4E84-A2B1-59131F3D53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6" name="Freeform 23">
              <a:extLst>
                <a:ext uri="{FF2B5EF4-FFF2-40B4-BE49-F238E27FC236}">
                  <a16:creationId xmlns:a16="http://schemas.microsoft.com/office/drawing/2014/main" id="{5A8CD074-956B-41A4-870B-001554B69B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7" name="Freeform 24">
              <a:extLst>
                <a:ext uri="{FF2B5EF4-FFF2-40B4-BE49-F238E27FC236}">
                  <a16:creationId xmlns:a16="http://schemas.microsoft.com/office/drawing/2014/main" id="{070C253B-974E-459F-AD0B-7057224828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8" name="Freeform 25">
              <a:extLst>
                <a:ext uri="{FF2B5EF4-FFF2-40B4-BE49-F238E27FC236}">
                  <a16:creationId xmlns:a16="http://schemas.microsoft.com/office/drawing/2014/main" id="{BBC07B3D-A631-44EA-861A-7D80383A10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9" name="Freeform 26">
              <a:extLst>
                <a:ext uri="{FF2B5EF4-FFF2-40B4-BE49-F238E27FC236}">
                  <a16:creationId xmlns:a16="http://schemas.microsoft.com/office/drawing/2014/main" id="{32039DC6-B4CF-4A5A-8D17-3A568D125C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0" name="Freeform 27">
              <a:extLst>
                <a:ext uri="{FF2B5EF4-FFF2-40B4-BE49-F238E27FC236}">
                  <a16:creationId xmlns:a16="http://schemas.microsoft.com/office/drawing/2014/main" id="{99E0C81F-5D8D-4AF8-BDE5-4DF75868F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1" name="Freeform 28">
              <a:extLst>
                <a:ext uri="{FF2B5EF4-FFF2-40B4-BE49-F238E27FC236}">
                  <a16:creationId xmlns:a16="http://schemas.microsoft.com/office/drawing/2014/main" id="{0D946680-855C-41EC-BBA2-61F6F776E5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2" name="Freeform 29">
              <a:extLst>
                <a:ext uri="{FF2B5EF4-FFF2-40B4-BE49-F238E27FC236}">
                  <a16:creationId xmlns:a16="http://schemas.microsoft.com/office/drawing/2014/main" id="{E6FAD9E8-6E13-45A0-A5D6-8BCAD27B40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3" name="Freeform 30">
              <a:extLst>
                <a:ext uri="{FF2B5EF4-FFF2-40B4-BE49-F238E27FC236}">
                  <a16:creationId xmlns:a16="http://schemas.microsoft.com/office/drawing/2014/main" id="{0CCBC8FA-0581-454F-9FD1-6B6102A1A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4" name="Freeform 31">
              <a:extLst>
                <a:ext uri="{FF2B5EF4-FFF2-40B4-BE49-F238E27FC236}">
                  <a16:creationId xmlns:a16="http://schemas.microsoft.com/office/drawing/2014/main" id="{5D6C328F-65A5-41E8-86E9-E4E638CC3B4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grpSp>
      <p:pic>
        <p:nvPicPr>
          <p:cNvPr id="46" name="Picture 2">
            <a:extLst>
              <a:ext uri="{FF2B5EF4-FFF2-40B4-BE49-F238E27FC236}">
                <a16:creationId xmlns:a16="http://schemas.microsoft.com/office/drawing/2014/main" id="{3E94A106-9341-485C-9057-9D62B2BD08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 xmlns:a16="http://schemas.microsoft.com/office/drawing/2014/main" xmlns:p14="http://schemas.microsoft.com/office/powerpoint/2010/main" xmlns:dgm="http://schemas.openxmlformats.org/drawingml/2006/diagram" xmlns:a14="http://schemas.microsoft.com/office/drawing/2010/main">
                <a:solidFill>
                  <a:srgbClr val="FFFFFF"/>
                </a:solidFill>
              </a14:hiddenFill>
            </a:ext>
          </a:extLst>
        </p:spPr>
      </p:pic>
      <p:sp>
        <p:nvSpPr>
          <p:cNvPr id="48" name="Rectangle 47">
            <a:extLst>
              <a:ext uri="{FF2B5EF4-FFF2-40B4-BE49-F238E27FC236}">
                <a16:creationId xmlns:a16="http://schemas.microsoft.com/office/drawing/2014/main" id="{B53044DC-4918-43DA-B49D-91673C6C94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1DCE6B36-1420-43AB-86CF-4E653A517B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0" y="-9998"/>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51" name="Rectangle 5">
              <a:extLst>
                <a:ext uri="{FF2B5EF4-FFF2-40B4-BE49-F238E27FC236}">
                  <a16:creationId xmlns:a16="http://schemas.microsoft.com/office/drawing/2014/main" id="{72626E0B-9628-468E-A713-011C02F602B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52" name="Freeform 6">
              <a:extLst>
                <a:ext uri="{FF2B5EF4-FFF2-40B4-BE49-F238E27FC236}">
                  <a16:creationId xmlns:a16="http://schemas.microsoft.com/office/drawing/2014/main" id="{93F7977A-BD91-4B0D-9A8D-372DB67AD8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3" name="Freeform 7">
              <a:extLst>
                <a:ext uri="{FF2B5EF4-FFF2-40B4-BE49-F238E27FC236}">
                  <a16:creationId xmlns:a16="http://schemas.microsoft.com/office/drawing/2014/main" id="{9FEE6A56-01A1-404D-864E-1C2587C9AFB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4" name="Freeform 8">
              <a:extLst>
                <a:ext uri="{FF2B5EF4-FFF2-40B4-BE49-F238E27FC236}">
                  <a16:creationId xmlns:a16="http://schemas.microsoft.com/office/drawing/2014/main" id="{E74DBBF2-EF6F-4E3E-B183-F8EEE76094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5" name="Freeform 9">
              <a:extLst>
                <a:ext uri="{FF2B5EF4-FFF2-40B4-BE49-F238E27FC236}">
                  <a16:creationId xmlns:a16="http://schemas.microsoft.com/office/drawing/2014/main" id="{ABCF0F27-B056-474C-A0FB-1DB747A92FB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6" name="Freeform 10">
              <a:extLst>
                <a:ext uri="{FF2B5EF4-FFF2-40B4-BE49-F238E27FC236}">
                  <a16:creationId xmlns:a16="http://schemas.microsoft.com/office/drawing/2014/main" id="{0A0A5B7B-BA2A-45CC-AABE-9D5B08A5D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7" name="Freeform 11">
              <a:extLst>
                <a:ext uri="{FF2B5EF4-FFF2-40B4-BE49-F238E27FC236}">
                  <a16:creationId xmlns:a16="http://schemas.microsoft.com/office/drawing/2014/main" id="{3C9A5D2B-1787-4954-9108-B9D497A87C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8" name="Freeform 12">
              <a:extLst>
                <a:ext uri="{FF2B5EF4-FFF2-40B4-BE49-F238E27FC236}">
                  <a16:creationId xmlns:a16="http://schemas.microsoft.com/office/drawing/2014/main" id="{818C4F8B-7556-49A7-83C6-C8F631F6A98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9" name="Freeform 13">
              <a:extLst>
                <a:ext uri="{FF2B5EF4-FFF2-40B4-BE49-F238E27FC236}">
                  <a16:creationId xmlns:a16="http://schemas.microsoft.com/office/drawing/2014/main" id="{22BED614-D078-47EA-9C72-190217FDD5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0" name="Freeform 14">
              <a:extLst>
                <a:ext uri="{FF2B5EF4-FFF2-40B4-BE49-F238E27FC236}">
                  <a16:creationId xmlns:a16="http://schemas.microsoft.com/office/drawing/2014/main" id="{73DE0BF2-86D7-4038-AC4B-AF0F116A5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1" name="Freeform 15">
              <a:extLst>
                <a:ext uri="{FF2B5EF4-FFF2-40B4-BE49-F238E27FC236}">
                  <a16:creationId xmlns:a16="http://schemas.microsoft.com/office/drawing/2014/main" id="{11D8BB55-D027-420C-9EF9-49B3BA79DC7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2" name="Line 16">
              <a:extLst>
                <a:ext uri="{FF2B5EF4-FFF2-40B4-BE49-F238E27FC236}">
                  <a16:creationId xmlns:a16="http://schemas.microsoft.com/office/drawing/2014/main" id="{3FAEF5CE-07ED-46A7-9777-D86C7071958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63" name="Freeform 17">
              <a:extLst>
                <a:ext uri="{FF2B5EF4-FFF2-40B4-BE49-F238E27FC236}">
                  <a16:creationId xmlns:a16="http://schemas.microsoft.com/office/drawing/2014/main" id="{29CAFB1A-357C-4313-B734-1CD4E4F9D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4" name="Freeform 18">
              <a:extLst>
                <a:ext uri="{FF2B5EF4-FFF2-40B4-BE49-F238E27FC236}">
                  <a16:creationId xmlns:a16="http://schemas.microsoft.com/office/drawing/2014/main" id="{653161D3-8634-4BB7-A2BC-028C4EAA1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5" name="Freeform 19">
              <a:extLst>
                <a:ext uri="{FF2B5EF4-FFF2-40B4-BE49-F238E27FC236}">
                  <a16:creationId xmlns:a16="http://schemas.microsoft.com/office/drawing/2014/main" id="{9537546A-6FF1-408B-AFE2-BBF7D3482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6" name="Freeform 20">
              <a:extLst>
                <a:ext uri="{FF2B5EF4-FFF2-40B4-BE49-F238E27FC236}">
                  <a16:creationId xmlns:a16="http://schemas.microsoft.com/office/drawing/2014/main" id="{F73EE662-79B7-404B-B1B8-0E096BE4CD6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7" name="Rectangle 21">
              <a:extLst>
                <a:ext uri="{FF2B5EF4-FFF2-40B4-BE49-F238E27FC236}">
                  <a16:creationId xmlns:a16="http://schemas.microsoft.com/office/drawing/2014/main" id="{B6DDB906-1F52-4D64-8493-4816EDDD34C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68" name="Freeform 22">
              <a:extLst>
                <a:ext uri="{FF2B5EF4-FFF2-40B4-BE49-F238E27FC236}">
                  <a16:creationId xmlns:a16="http://schemas.microsoft.com/office/drawing/2014/main" id="{4FA472A5-ABEA-4961-897B-7EB96AF09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9" name="Freeform 23">
              <a:extLst>
                <a:ext uri="{FF2B5EF4-FFF2-40B4-BE49-F238E27FC236}">
                  <a16:creationId xmlns:a16="http://schemas.microsoft.com/office/drawing/2014/main" id="{54226E99-C38F-4456-A1F8-8897483FD9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0" name="Freeform 24">
              <a:extLst>
                <a:ext uri="{FF2B5EF4-FFF2-40B4-BE49-F238E27FC236}">
                  <a16:creationId xmlns:a16="http://schemas.microsoft.com/office/drawing/2014/main" id="{0A4A0196-A383-4629-B9A5-9C87E846C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1" name="Freeform 25">
              <a:extLst>
                <a:ext uri="{FF2B5EF4-FFF2-40B4-BE49-F238E27FC236}">
                  <a16:creationId xmlns:a16="http://schemas.microsoft.com/office/drawing/2014/main" id="{BA5E608D-2E7B-4662-A9A0-18D4E0F0DC6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2" name="Freeform 26">
              <a:extLst>
                <a:ext uri="{FF2B5EF4-FFF2-40B4-BE49-F238E27FC236}">
                  <a16:creationId xmlns:a16="http://schemas.microsoft.com/office/drawing/2014/main" id="{5E211F37-790F-4BD7-B055-022AE0C2E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3" name="Freeform 27">
              <a:extLst>
                <a:ext uri="{FF2B5EF4-FFF2-40B4-BE49-F238E27FC236}">
                  <a16:creationId xmlns:a16="http://schemas.microsoft.com/office/drawing/2014/main" id="{96F375D0-232A-490A-9499-CB5FBA3FD9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4" name="Freeform 28">
              <a:extLst>
                <a:ext uri="{FF2B5EF4-FFF2-40B4-BE49-F238E27FC236}">
                  <a16:creationId xmlns:a16="http://schemas.microsoft.com/office/drawing/2014/main" id="{6B33B423-FD0F-4780-A0D6-32FC040B37C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5" name="Freeform 29">
              <a:extLst>
                <a:ext uri="{FF2B5EF4-FFF2-40B4-BE49-F238E27FC236}">
                  <a16:creationId xmlns:a16="http://schemas.microsoft.com/office/drawing/2014/main" id="{B6BD1710-838F-4CDD-A000-C6C710A6A0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6" name="Freeform 30">
              <a:extLst>
                <a:ext uri="{FF2B5EF4-FFF2-40B4-BE49-F238E27FC236}">
                  <a16:creationId xmlns:a16="http://schemas.microsoft.com/office/drawing/2014/main" id="{0BB93533-1C95-4B0A-B0E2-168602B08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7" name="Freeform 31">
              <a:extLst>
                <a:ext uri="{FF2B5EF4-FFF2-40B4-BE49-F238E27FC236}">
                  <a16:creationId xmlns:a16="http://schemas.microsoft.com/office/drawing/2014/main" id="{CB0B113D-1987-4D89-A475-511E092FE1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grpSp>
      <p:pic>
        <p:nvPicPr>
          <p:cNvPr id="79" name="Picture 2">
            <a:extLst>
              <a:ext uri="{FF2B5EF4-FFF2-40B4-BE49-F238E27FC236}">
                <a16:creationId xmlns:a16="http://schemas.microsoft.com/office/drawing/2014/main" id="{9BE36DBF-0333-4D36-A5BF-81FDA2406FE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190" y="-13238"/>
            <a:ext cx="4062718" cy="6858001"/>
          </a:xfrm>
          <a:prstGeom prst="rect">
            <a:avLst/>
          </a:prstGeom>
          <a:noFill/>
          <a:extLst>
            <a:ext uri="{909E8E84-426E-40dd-AFC4-6F175D3DCCD1}">
              <a14:hiddenFill xmlns="" xmlns:a16="http://schemas.microsoft.com/office/drawing/2014/main" xmlns:p14="http://schemas.microsoft.com/office/powerpoint/2010/main" xmlns:dgm="http://schemas.openxmlformats.org/drawingml/2006/diagram"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1251F4C-607D-0F45-80DC-F9FA26B74926}"/>
              </a:ext>
            </a:extLst>
          </p:cNvPr>
          <p:cNvSpPr>
            <a:spLocks noGrp="1"/>
          </p:cNvSpPr>
          <p:nvPr>
            <p:ph type="title"/>
          </p:nvPr>
        </p:nvSpPr>
        <p:spPr>
          <a:xfrm>
            <a:off x="853330" y="1134681"/>
            <a:ext cx="2743310" cy="4255025"/>
          </a:xfrm>
        </p:spPr>
        <p:txBody>
          <a:bodyPr>
            <a:normAutofit/>
          </a:bodyPr>
          <a:lstStyle/>
          <a:p>
            <a:r>
              <a:rPr lang="en-US">
                <a:solidFill>
                  <a:srgbClr val="FFFFFF"/>
                </a:solidFill>
              </a:rPr>
              <a:t>Check Both Global </a:t>
            </a:r>
            <a:br>
              <a:rPr lang="en-US">
                <a:solidFill>
                  <a:srgbClr val="FFFFFF"/>
                </a:solidFill>
              </a:rPr>
            </a:br>
            <a:r>
              <a:rPr lang="en-US">
                <a:solidFill>
                  <a:srgbClr val="FFFFFF"/>
                </a:solidFill>
              </a:rPr>
              <a:t>and Local Issues</a:t>
            </a:r>
          </a:p>
        </p:txBody>
      </p:sp>
      <p:graphicFrame>
        <p:nvGraphicFramePr>
          <p:cNvPr id="5" name="Content Placeholder 2">
            <a:extLst>
              <a:ext uri="{FF2B5EF4-FFF2-40B4-BE49-F238E27FC236}">
                <a16:creationId xmlns:a16="http://schemas.microsoft.com/office/drawing/2014/main" id="{14054C50-1AA1-441A-BB3D-735D72FEFD32}"/>
              </a:ext>
            </a:extLst>
          </p:cNvPr>
          <p:cNvGraphicFramePr>
            <a:graphicFrameLocks noGrp="1"/>
          </p:cNvGraphicFramePr>
          <p:nvPr>
            <p:ph idx="1"/>
            <p:extLst>
              <p:ext uri="{D42A27DB-BD31-4B8C-83A1-F6EECF244321}">
                <p14:modId xmlns:p14="http://schemas.microsoft.com/office/powerpoint/2010/main" val="159603981"/>
              </p:ext>
            </p:extLst>
          </p:nvPr>
        </p:nvGraphicFramePr>
        <p:xfrm>
          <a:off x="4662189" y="1134682"/>
          <a:ext cx="6692748" cy="4255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1082274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grpSp>
        <p:nvGrpSpPr>
          <p:cNvPr id="86" name="Group 85">
            <a:extLst>
              <a:ext uri="{FF2B5EF4-FFF2-40B4-BE49-F238E27FC236}">
                <a16:creationId xmlns:a16="http://schemas.microsoft.com/office/drawing/2014/main" id="{2AA951EB-D92C-4664-B069-0950B110D74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87" name="Rectangle 86">
              <a:extLst>
                <a:ext uri="{FF2B5EF4-FFF2-40B4-BE49-F238E27FC236}">
                  <a16:creationId xmlns:a16="http://schemas.microsoft.com/office/drawing/2014/main" id="{D2557383-0505-41A8-8790-0DC7433157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8" name="Picture 2">
              <a:extLst>
                <a:ext uri="{FF2B5EF4-FFF2-40B4-BE49-F238E27FC236}">
                  <a16:creationId xmlns:a16="http://schemas.microsoft.com/office/drawing/2014/main" id="{B8F446A7-2D9D-4B2C-B5AA-76C5130599ED}"/>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a14="http://schemas.microsoft.com/office/drawing/2010/main" xmlns:p14="http://schemas.microsoft.com/office/powerpoint/2010/main">
                  <a:solidFill>
                    <a:srgbClr val="FFFFFF"/>
                  </a:solidFill>
                </a14:hiddenFill>
              </a:ext>
            </a:extLst>
          </p:spPr>
        </p:pic>
      </p:grpSp>
      <p:grpSp>
        <p:nvGrpSpPr>
          <p:cNvPr id="90" name="Group 89">
            <a:extLst>
              <a:ext uri="{FF2B5EF4-FFF2-40B4-BE49-F238E27FC236}">
                <a16:creationId xmlns:a16="http://schemas.microsoft.com/office/drawing/2014/main" id="{50A7EA83-60DF-47D8-8538-E7F234A4CA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11455400" cy="6848476"/>
            <a:chOff x="372533" y="0"/>
            <a:chExt cx="11455400" cy="6848476"/>
          </a:xfrm>
        </p:grpSpPr>
        <p:sp>
          <p:nvSpPr>
            <p:cNvPr id="91" name="Round Diagonal Corner Rectangle 7">
              <a:extLst>
                <a:ext uri="{FF2B5EF4-FFF2-40B4-BE49-F238E27FC236}">
                  <a16:creationId xmlns:a16="http://schemas.microsoft.com/office/drawing/2014/main" id="{0DC32959-063F-42FB-843F-52AAB4D977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1">
                <a:alpha val="80000"/>
              </a:schemeClr>
            </a:solidFill>
            <a:ln w="19050" cap="sq">
              <a:solidFill>
                <a:schemeClr val="tx2">
                  <a:alpha val="60000"/>
                </a:scheme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92" name="Group 91">
              <a:extLst>
                <a:ext uri="{FF2B5EF4-FFF2-40B4-BE49-F238E27FC236}">
                  <a16:creationId xmlns:a16="http://schemas.microsoft.com/office/drawing/2014/main" id="{9C6FF904-2A08-4D6F-8769-74E75881348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112" name="Freeform 32">
                <a:extLst>
                  <a:ext uri="{FF2B5EF4-FFF2-40B4-BE49-F238E27FC236}">
                    <a16:creationId xmlns:a16="http://schemas.microsoft.com/office/drawing/2014/main" id="{9FBE49E1-F6C4-45A4-B0B3-ABB68B022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113" name="Freeform 33">
                <a:extLst>
                  <a:ext uri="{FF2B5EF4-FFF2-40B4-BE49-F238E27FC236}">
                    <a16:creationId xmlns:a16="http://schemas.microsoft.com/office/drawing/2014/main" id="{D39886E8-0D84-4623-BC00-2555D501A4E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114" name="Freeform 34">
                <a:extLst>
                  <a:ext uri="{FF2B5EF4-FFF2-40B4-BE49-F238E27FC236}">
                    <a16:creationId xmlns:a16="http://schemas.microsoft.com/office/drawing/2014/main" id="{59A74DD0-E79B-42CF-8259-302698BEDAA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15" name="Freeform 37">
                <a:extLst>
                  <a:ext uri="{FF2B5EF4-FFF2-40B4-BE49-F238E27FC236}">
                    <a16:creationId xmlns:a16="http://schemas.microsoft.com/office/drawing/2014/main" id="{05B199AD-0A48-4DC8-88CC-94C4785A0C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93" name="Group 92">
              <a:extLst>
                <a:ext uri="{FF2B5EF4-FFF2-40B4-BE49-F238E27FC236}">
                  <a16:creationId xmlns:a16="http://schemas.microsoft.com/office/drawing/2014/main" id="{BA03D0AA-6A09-4988-865E-1B81E12A79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106" name="Freeform 35">
                <a:extLst>
                  <a:ext uri="{FF2B5EF4-FFF2-40B4-BE49-F238E27FC236}">
                    <a16:creationId xmlns:a16="http://schemas.microsoft.com/office/drawing/2014/main" id="{CECCFA67-5EE1-4E33-B37D-0CA218F408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107" name="Freeform 36">
                <a:extLst>
                  <a:ext uri="{FF2B5EF4-FFF2-40B4-BE49-F238E27FC236}">
                    <a16:creationId xmlns:a16="http://schemas.microsoft.com/office/drawing/2014/main" id="{F1209146-A913-4EF8-BCA5-A83DC7A739E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108" name="Freeform 38">
                <a:extLst>
                  <a:ext uri="{FF2B5EF4-FFF2-40B4-BE49-F238E27FC236}">
                    <a16:creationId xmlns:a16="http://schemas.microsoft.com/office/drawing/2014/main" id="{3DE05473-6F85-4F71-A427-16CF0153C78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09" name="Freeform 39">
                <a:extLst>
                  <a:ext uri="{FF2B5EF4-FFF2-40B4-BE49-F238E27FC236}">
                    <a16:creationId xmlns:a16="http://schemas.microsoft.com/office/drawing/2014/main" id="{776EEC7D-F65A-4975-B6B2-513ACD261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110" name="Freeform 40">
                <a:extLst>
                  <a:ext uri="{FF2B5EF4-FFF2-40B4-BE49-F238E27FC236}">
                    <a16:creationId xmlns:a16="http://schemas.microsoft.com/office/drawing/2014/main" id="{EA7CA1B7-0ED5-4B2A-98A3-D61C15D1ACB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11" name="Rectangle 41">
                <a:extLst>
                  <a:ext uri="{FF2B5EF4-FFF2-40B4-BE49-F238E27FC236}">
                    <a16:creationId xmlns:a16="http://schemas.microsoft.com/office/drawing/2014/main" id="{EA468C46-CB87-41D5-9F0B-30856462DEB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grpSp>
          <p:nvGrpSpPr>
            <p:cNvPr id="94" name="Group 93">
              <a:extLst>
                <a:ext uri="{FF2B5EF4-FFF2-40B4-BE49-F238E27FC236}">
                  <a16:creationId xmlns:a16="http://schemas.microsoft.com/office/drawing/2014/main" id="{4E1A157C-0B8F-4815-A4A3-CEB9BBE1549F}"/>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102" name="Freeform 32">
                <a:extLst>
                  <a:ext uri="{FF2B5EF4-FFF2-40B4-BE49-F238E27FC236}">
                    <a16:creationId xmlns:a16="http://schemas.microsoft.com/office/drawing/2014/main" id="{AC4D2E9F-A2BA-4174-9218-63B014F3BC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103" name="Freeform 33">
                <a:extLst>
                  <a:ext uri="{FF2B5EF4-FFF2-40B4-BE49-F238E27FC236}">
                    <a16:creationId xmlns:a16="http://schemas.microsoft.com/office/drawing/2014/main" id="{77BC491E-B056-4EFC-ABB3-FCCF5B8325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104" name="Freeform 34">
                <a:extLst>
                  <a:ext uri="{FF2B5EF4-FFF2-40B4-BE49-F238E27FC236}">
                    <a16:creationId xmlns:a16="http://schemas.microsoft.com/office/drawing/2014/main" id="{60EE1C22-1980-4974-BD81-0C8CEAD99FC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05" name="Freeform 37">
                <a:extLst>
                  <a:ext uri="{FF2B5EF4-FFF2-40B4-BE49-F238E27FC236}">
                    <a16:creationId xmlns:a16="http://schemas.microsoft.com/office/drawing/2014/main" id="{02B11C1B-8B44-46B1-B943-00DA0C03F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95" name="Group 94">
              <a:extLst>
                <a:ext uri="{FF2B5EF4-FFF2-40B4-BE49-F238E27FC236}">
                  <a16:creationId xmlns:a16="http://schemas.microsoft.com/office/drawing/2014/main" id="{7EE8DAA8-BB59-46F4-BAE5-2DC25776F73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96" name="Freeform 35">
                <a:extLst>
                  <a:ext uri="{FF2B5EF4-FFF2-40B4-BE49-F238E27FC236}">
                    <a16:creationId xmlns:a16="http://schemas.microsoft.com/office/drawing/2014/main" id="{41642804-AFC4-4BFE-8F01-F6BE2BBD28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97" name="Freeform 36">
                <a:extLst>
                  <a:ext uri="{FF2B5EF4-FFF2-40B4-BE49-F238E27FC236}">
                    <a16:creationId xmlns:a16="http://schemas.microsoft.com/office/drawing/2014/main" id="{3B9DD864-D3B2-4ACE-AEA3-3637CAB0CA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98" name="Freeform 38">
                <a:extLst>
                  <a:ext uri="{FF2B5EF4-FFF2-40B4-BE49-F238E27FC236}">
                    <a16:creationId xmlns:a16="http://schemas.microsoft.com/office/drawing/2014/main" id="{246E3CE2-00AB-469A-9997-2248EF0DFC1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99" name="Freeform 39">
                <a:extLst>
                  <a:ext uri="{FF2B5EF4-FFF2-40B4-BE49-F238E27FC236}">
                    <a16:creationId xmlns:a16="http://schemas.microsoft.com/office/drawing/2014/main" id="{BD19BDA6-4E11-4BA7-A26A-285C707861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100" name="Freeform 40">
                <a:extLst>
                  <a:ext uri="{FF2B5EF4-FFF2-40B4-BE49-F238E27FC236}">
                    <a16:creationId xmlns:a16="http://schemas.microsoft.com/office/drawing/2014/main" id="{EBA7F036-DD38-4295-8985-3D1AB546574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01" name="Rectangle 41">
                <a:extLst>
                  <a:ext uri="{FF2B5EF4-FFF2-40B4-BE49-F238E27FC236}">
                    <a16:creationId xmlns:a16="http://schemas.microsoft.com/office/drawing/2014/main" id="{D3016A72-4E06-4D97-BA01-41DAE9A938D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sp>
        <p:nvSpPr>
          <p:cNvPr id="2" name="Title 1">
            <a:extLst>
              <a:ext uri="{FF2B5EF4-FFF2-40B4-BE49-F238E27FC236}">
                <a16:creationId xmlns:a16="http://schemas.microsoft.com/office/drawing/2014/main" id="{3204309F-3F3F-8146-9C9D-04671ECEF2D5}"/>
              </a:ext>
            </a:extLst>
          </p:cNvPr>
          <p:cNvSpPr>
            <a:spLocks noGrp="1"/>
          </p:cNvSpPr>
          <p:nvPr>
            <p:ph type="title"/>
          </p:nvPr>
        </p:nvSpPr>
        <p:spPr>
          <a:xfrm>
            <a:off x="1143001" y="1007533"/>
            <a:ext cx="9905998" cy="1092200"/>
          </a:xfrm>
        </p:spPr>
        <p:txBody>
          <a:bodyPr>
            <a:normAutofit/>
          </a:bodyPr>
          <a:lstStyle/>
          <a:p>
            <a:pPr algn="ctr"/>
            <a:r>
              <a:rPr lang="en-US"/>
              <a:t>Some Global Issues To Consider</a:t>
            </a:r>
          </a:p>
        </p:txBody>
      </p:sp>
      <p:graphicFrame>
        <p:nvGraphicFramePr>
          <p:cNvPr id="5" name="Content Placeholder 2">
            <a:extLst>
              <a:ext uri="{FF2B5EF4-FFF2-40B4-BE49-F238E27FC236}">
                <a16:creationId xmlns:a16="http://schemas.microsoft.com/office/drawing/2014/main" id="{6CF59CCB-6A95-4472-B560-4DEEC1EB8DB3}"/>
              </a:ext>
            </a:extLst>
          </p:cNvPr>
          <p:cNvGraphicFramePr>
            <a:graphicFrameLocks noGrp="1"/>
          </p:cNvGraphicFramePr>
          <p:nvPr>
            <p:ph idx="1"/>
            <p:extLst>
              <p:ext uri="{D42A27DB-BD31-4B8C-83A1-F6EECF244321}">
                <p14:modId xmlns:p14="http://schemas.microsoft.com/office/powerpoint/2010/main" val="2115429256"/>
              </p:ext>
            </p:extLst>
          </p:nvPr>
        </p:nvGraphicFramePr>
        <p:xfrm>
          <a:off x="1143001" y="2252134"/>
          <a:ext cx="9905999" cy="34543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09320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4" name="Rectangle 147">
            <a:extLst>
              <a:ext uri="{FF2B5EF4-FFF2-40B4-BE49-F238E27FC236}">
                <a16:creationId xmlns:a16="http://schemas.microsoft.com/office/drawing/2014/main" id="{54B9C16B-AC4A-44ED-9075-F76549B46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5" name="Group 149">
            <a:extLst>
              <a:ext uri="{FF2B5EF4-FFF2-40B4-BE49-F238E27FC236}">
                <a16:creationId xmlns:a16="http://schemas.microsoft.com/office/drawing/2014/main" id="{62A2FEB6-F419-4684-9ABC-9E32E012E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0" y="-11384"/>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51" name="Rectangle 5">
              <a:extLst>
                <a:ext uri="{FF2B5EF4-FFF2-40B4-BE49-F238E27FC236}">
                  <a16:creationId xmlns:a16="http://schemas.microsoft.com/office/drawing/2014/main" id="{21E24A15-28D6-4CEB-9268-0BB0BEEAF38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152" name="Freeform 6">
              <a:extLst>
                <a:ext uri="{FF2B5EF4-FFF2-40B4-BE49-F238E27FC236}">
                  <a16:creationId xmlns:a16="http://schemas.microsoft.com/office/drawing/2014/main" id="{4345933F-9633-4510-90E1-08B0E2A19E7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53" name="Freeform 7">
              <a:extLst>
                <a:ext uri="{FF2B5EF4-FFF2-40B4-BE49-F238E27FC236}">
                  <a16:creationId xmlns:a16="http://schemas.microsoft.com/office/drawing/2014/main" id="{C68A48FB-1BE4-4053-A76F-5A5511BA0E0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54" name="Freeform 8">
              <a:extLst>
                <a:ext uri="{FF2B5EF4-FFF2-40B4-BE49-F238E27FC236}">
                  <a16:creationId xmlns:a16="http://schemas.microsoft.com/office/drawing/2014/main" id="{8149777B-6A9F-4C95-BF44-F9646450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55" name="Freeform 9">
              <a:extLst>
                <a:ext uri="{FF2B5EF4-FFF2-40B4-BE49-F238E27FC236}">
                  <a16:creationId xmlns:a16="http://schemas.microsoft.com/office/drawing/2014/main" id="{0654845E-622A-4AD3-8F3A-6E1DEAB5FCA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56" name="Freeform 10">
              <a:extLst>
                <a:ext uri="{FF2B5EF4-FFF2-40B4-BE49-F238E27FC236}">
                  <a16:creationId xmlns:a16="http://schemas.microsoft.com/office/drawing/2014/main" id="{DF1C0739-3D08-4C83-857E-B0724A6E8C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57" name="Freeform 11">
              <a:extLst>
                <a:ext uri="{FF2B5EF4-FFF2-40B4-BE49-F238E27FC236}">
                  <a16:creationId xmlns:a16="http://schemas.microsoft.com/office/drawing/2014/main" id="{D235EAA0-7D5A-453A-9643-EE7A4954EA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58" name="Freeform 12">
              <a:extLst>
                <a:ext uri="{FF2B5EF4-FFF2-40B4-BE49-F238E27FC236}">
                  <a16:creationId xmlns:a16="http://schemas.microsoft.com/office/drawing/2014/main" id="{94C6FB7C-72DE-42DE-8F58-CCE9B8F5562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59" name="Freeform 13">
              <a:extLst>
                <a:ext uri="{FF2B5EF4-FFF2-40B4-BE49-F238E27FC236}">
                  <a16:creationId xmlns:a16="http://schemas.microsoft.com/office/drawing/2014/main" id="{FE31E0FE-EC8D-4EA7-BD9D-02F8C54FDB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60" name="Freeform 14">
              <a:extLst>
                <a:ext uri="{FF2B5EF4-FFF2-40B4-BE49-F238E27FC236}">
                  <a16:creationId xmlns:a16="http://schemas.microsoft.com/office/drawing/2014/main" id="{69FE4B12-13E0-48F9-9E18-66406B8D3C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61" name="Freeform 15">
              <a:extLst>
                <a:ext uri="{FF2B5EF4-FFF2-40B4-BE49-F238E27FC236}">
                  <a16:creationId xmlns:a16="http://schemas.microsoft.com/office/drawing/2014/main" id="{87FAADC3-B321-43EE-B8F3-2842D84098D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62" name="Line 16">
              <a:extLst>
                <a:ext uri="{FF2B5EF4-FFF2-40B4-BE49-F238E27FC236}">
                  <a16:creationId xmlns:a16="http://schemas.microsoft.com/office/drawing/2014/main" id="{90461464-1683-402F-A72B-8558CC67774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163" name="Freeform 17">
              <a:extLst>
                <a:ext uri="{FF2B5EF4-FFF2-40B4-BE49-F238E27FC236}">
                  <a16:creationId xmlns:a16="http://schemas.microsoft.com/office/drawing/2014/main" id="{70F594E7-32D0-45B9-A3CF-636CF6FCBD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64" name="Freeform 18">
              <a:extLst>
                <a:ext uri="{FF2B5EF4-FFF2-40B4-BE49-F238E27FC236}">
                  <a16:creationId xmlns:a16="http://schemas.microsoft.com/office/drawing/2014/main" id="{8AEF60E1-26C2-4E3C-B839-347DDD23C3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65" name="Freeform 19">
              <a:extLst>
                <a:ext uri="{FF2B5EF4-FFF2-40B4-BE49-F238E27FC236}">
                  <a16:creationId xmlns:a16="http://schemas.microsoft.com/office/drawing/2014/main" id="{792FE54B-EE9D-4E57-B6BC-6A9196BE89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66" name="Freeform 20">
              <a:extLst>
                <a:ext uri="{FF2B5EF4-FFF2-40B4-BE49-F238E27FC236}">
                  <a16:creationId xmlns:a16="http://schemas.microsoft.com/office/drawing/2014/main" id="{72BE56DF-619D-463E-8F88-CABA09DA88E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67" name="Rectangle 21">
              <a:extLst>
                <a:ext uri="{FF2B5EF4-FFF2-40B4-BE49-F238E27FC236}">
                  <a16:creationId xmlns:a16="http://schemas.microsoft.com/office/drawing/2014/main" id="{C7430457-1935-4BBF-A6A7-7C3125A02EF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168" name="Freeform 22">
              <a:extLst>
                <a:ext uri="{FF2B5EF4-FFF2-40B4-BE49-F238E27FC236}">
                  <a16:creationId xmlns:a16="http://schemas.microsoft.com/office/drawing/2014/main" id="{BB006150-E547-4E84-A2B1-59131F3D53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69" name="Freeform 23">
              <a:extLst>
                <a:ext uri="{FF2B5EF4-FFF2-40B4-BE49-F238E27FC236}">
                  <a16:creationId xmlns:a16="http://schemas.microsoft.com/office/drawing/2014/main" id="{5A8CD074-956B-41A4-870B-001554B69B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70" name="Freeform 24">
              <a:extLst>
                <a:ext uri="{FF2B5EF4-FFF2-40B4-BE49-F238E27FC236}">
                  <a16:creationId xmlns:a16="http://schemas.microsoft.com/office/drawing/2014/main" id="{070C253B-974E-459F-AD0B-7057224828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71" name="Freeform 25">
              <a:extLst>
                <a:ext uri="{FF2B5EF4-FFF2-40B4-BE49-F238E27FC236}">
                  <a16:creationId xmlns:a16="http://schemas.microsoft.com/office/drawing/2014/main" id="{BBC07B3D-A631-44EA-861A-7D80383A10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72" name="Freeform 26">
              <a:extLst>
                <a:ext uri="{FF2B5EF4-FFF2-40B4-BE49-F238E27FC236}">
                  <a16:creationId xmlns:a16="http://schemas.microsoft.com/office/drawing/2014/main" id="{32039DC6-B4CF-4A5A-8D17-3A568D125C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73" name="Freeform 27">
              <a:extLst>
                <a:ext uri="{FF2B5EF4-FFF2-40B4-BE49-F238E27FC236}">
                  <a16:creationId xmlns:a16="http://schemas.microsoft.com/office/drawing/2014/main" id="{99E0C81F-5D8D-4AF8-BDE5-4DF75868F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74" name="Freeform 28">
              <a:extLst>
                <a:ext uri="{FF2B5EF4-FFF2-40B4-BE49-F238E27FC236}">
                  <a16:creationId xmlns:a16="http://schemas.microsoft.com/office/drawing/2014/main" id="{0D946680-855C-41EC-BBA2-61F6F776E5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75" name="Freeform 29">
              <a:extLst>
                <a:ext uri="{FF2B5EF4-FFF2-40B4-BE49-F238E27FC236}">
                  <a16:creationId xmlns:a16="http://schemas.microsoft.com/office/drawing/2014/main" id="{E6FAD9E8-6E13-45A0-A5D6-8BCAD27B40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76" name="Freeform 30">
              <a:extLst>
                <a:ext uri="{FF2B5EF4-FFF2-40B4-BE49-F238E27FC236}">
                  <a16:creationId xmlns:a16="http://schemas.microsoft.com/office/drawing/2014/main" id="{0CCBC8FA-0581-454F-9FD1-6B6102A1A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77" name="Freeform 31">
              <a:extLst>
                <a:ext uri="{FF2B5EF4-FFF2-40B4-BE49-F238E27FC236}">
                  <a16:creationId xmlns:a16="http://schemas.microsoft.com/office/drawing/2014/main" id="{5D6C328F-65A5-41E8-86E9-E4E638CC3B4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grpSp>
      <p:pic>
        <p:nvPicPr>
          <p:cNvPr id="216" name="Picture 2">
            <a:extLst>
              <a:ext uri="{FF2B5EF4-FFF2-40B4-BE49-F238E27FC236}">
                <a16:creationId xmlns:a16="http://schemas.microsoft.com/office/drawing/2014/main" id="{3E94A106-9341-485C-9057-9D62B2BD08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 xmlns:a16="http://schemas.microsoft.com/office/drawing/2014/main" xmlns:p14="http://schemas.microsoft.com/office/powerpoint/2010/main" xmlns:dgm="http://schemas.openxmlformats.org/drawingml/2006/diagram" xmlns:a14="http://schemas.microsoft.com/office/drawing/2010/main">
                <a:solidFill>
                  <a:srgbClr val="FFFFFF"/>
                </a:solidFill>
              </a14:hiddenFill>
            </a:ext>
          </a:extLst>
        </p:spPr>
      </p:pic>
      <p:sp>
        <p:nvSpPr>
          <p:cNvPr id="217" name="Rectangle 180">
            <a:extLst>
              <a:ext uri="{FF2B5EF4-FFF2-40B4-BE49-F238E27FC236}">
                <a16:creationId xmlns:a16="http://schemas.microsoft.com/office/drawing/2014/main" id="{B53044DC-4918-43DA-B49D-91673C6C94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218" name="Group 182">
            <a:extLst>
              <a:ext uri="{FF2B5EF4-FFF2-40B4-BE49-F238E27FC236}">
                <a16:creationId xmlns:a16="http://schemas.microsoft.com/office/drawing/2014/main" id="{1DCE6B36-1420-43AB-86CF-4E653A517B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0" y="-9998"/>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184" name="Rectangle 5">
              <a:extLst>
                <a:ext uri="{FF2B5EF4-FFF2-40B4-BE49-F238E27FC236}">
                  <a16:creationId xmlns:a16="http://schemas.microsoft.com/office/drawing/2014/main" id="{72626E0B-9628-468E-A713-011C02F602B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185" name="Freeform 6">
              <a:extLst>
                <a:ext uri="{FF2B5EF4-FFF2-40B4-BE49-F238E27FC236}">
                  <a16:creationId xmlns:a16="http://schemas.microsoft.com/office/drawing/2014/main" id="{93F7977A-BD91-4B0D-9A8D-372DB67AD8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86" name="Freeform 7">
              <a:extLst>
                <a:ext uri="{FF2B5EF4-FFF2-40B4-BE49-F238E27FC236}">
                  <a16:creationId xmlns:a16="http://schemas.microsoft.com/office/drawing/2014/main" id="{9FEE6A56-01A1-404D-864E-1C2587C9AFB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87" name="Freeform 8">
              <a:extLst>
                <a:ext uri="{FF2B5EF4-FFF2-40B4-BE49-F238E27FC236}">
                  <a16:creationId xmlns:a16="http://schemas.microsoft.com/office/drawing/2014/main" id="{E74DBBF2-EF6F-4E3E-B183-F8EEE76094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88" name="Freeform 9">
              <a:extLst>
                <a:ext uri="{FF2B5EF4-FFF2-40B4-BE49-F238E27FC236}">
                  <a16:creationId xmlns:a16="http://schemas.microsoft.com/office/drawing/2014/main" id="{ABCF0F27-B056-474C-A0FB-1DB747A92FB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89" name="Freeform 10">
              <a:extLst>
                <a:ext uri="{FF2B5EF4-FFF2-40B4-BE49-F238E27FC236}">
                  <a16:creationId xmlns:a16="http://schemas.microsoft.com/office/drawing/2014/main" id="{0A0A5B7B-BA2A-45CC-AABE-9D5B08A5D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90" name="Freeform 11">
              <a:extLst>
                <a:ext uri="{FF2B5EF4-FFF2-40B4-BE49-F238E27FC236}">
                  <a16:creationId xmlns:a16="http://schemas.microsoft.com/office/drawing/2014/main" id="{3C9A5D2B-1787-4954-9108-B9D497A87C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91" name="Freeform 12">
              <a:extLst>
                <a:ext uri="{FF2B5EF4-FFF2-40B4-BE49-F238E27FC236}">
                  <a16:creationId xmlns:a16="http://schemas.microsoft.com/office/drawing/2014/main" id="{818C4F8B-7556-49A7-83C6-C8F631F6A98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92" name="Freeform 13">
              <a:extLst>
                <a:ext uri="{FF2B5EF4-FFF2-40B4-BE49-F238E27FC236}">
                  <a16:creationId xmlns:a16="http://schemas.microsoft.com/office/drawing/2014/main" id="{22BED614-D078-47EA-9C72-190217FDD5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93" name="Freeform 14">
              <a:extLst>
                <a:ext uri="{FF2B5EF4-FFF2-40B4-BE49-F238E27FC236}">
                  <a16:creationId xmlns:a16="http://schemas.microsoft.com/office/drawing/2014/main" id="{73DE0BF2-86D7-4038-AC4B-AF0F116A5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94" name="Freeform 15">
              <a:extLst>
                <a:ext uri="{FF2B5EF4-FFF2-40B4-BE49-F238E27FC236}">
                  <a16:creationId xmlns:a16="http://schemas.microsoft.com/office/drawing/2014/main" id="{11D8BB55-D027-420C-9EF9-49B3BA79DC7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95" name="Line 16">
              <a:extLst>
                <a:ext uri="{FF2B5EF4-FFF2-40B4-BE49-F238E27FC236}">
                  <a16:creationId xmlns:a16="http://schemas.microsoft.com/office/drawing/2014/main" id="{3FAEF5CE-07ED-46A7-9777-D86C7071958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196" name="Freeform 17">
              <a:extLst>
                <a:ext uri="{FF2B5EF4-FFF2-40B4-BE49-F238E27FC236}">
                  <a16:creationId xmlns:a16="http://schemas.microsoft.com/office/drawing/2014/main" id="{29CAFB1A-357C-4313-B734-1CD4E4F9D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97" name="Freeform 18">
              <a:extLst>
                <a:ext uri="{FF2B5EF4-FFF2-40B4-BE49-F238E27FC236}">
                  <a16:creationId xmlns:a16="http://schemas.microsoft.com/office/drawing/2014/main" id="{653161D3-8634-4BB7-A2BC-028C4EAA1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98" name="Freeform 19">
              <a:extLst>
                <a:ext uri="{FF2B5EF4-FFF2-40B4-BE49-F238E27FC236}">
                  <a16:creationId xmlns:a16="http://schemas.microsoft.com/office/drawing/2014/main" id="{9537546A-6FF1-408B-AFE2-BBF7D3482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99" name="Freeform 20">
              <a:extLst>
                <a:ext uri="{FF2B5EF4-FFF2-40B4-BE49-F238E27FC236}">
                  <a16:creationId xmlns:a16="http://schemas.microsoft.com/office/drawing/2014/main" id="{F73EE662-79B7-404B-B1B8-0E096BE4CD6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00" name="Rectangle 21">
              <a:extLst>
                <a:ext uri="{FF2B5EF4-FFF2-40B4-BE49-F238E27FC236}">
                  <a16:creationId xmlns:a16="http://schemas.microsoft.com/office/drawing/2014/main" id="{B6DDB906-1F52-4D64-8493-4816EDDD34C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201" name="Freeform 22">
              <a:extLst>
                <a:ext uri="{FF2B5EF4-FFF2-40B4-BE49-F238E27FC236}">
                  <a16:creationId xmlns:a16="http://schemas.microsoft.com/office/drawing/2014/main" id="{4FA472A5-ABEA-4961-897B-7EB96AF09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02" name="Freeform 23">
              <a:extLst>
                <a:ext uri="{FF2B5EF4-FFF2-40B4-BE49-F238E27FC236}">
                  <a16:creationId xmlns:a16="http://schemas.microsoft.com/office/drawing/2014/main" id="{54226E99-C38F-4456-A1F8-8897483FD9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03" name="Freeform 24">
              <a:extLst>
                <a:ext uri="{FF2B5EF4-FFF2-40B4-BE49-F238E27FC236}">
                  <a16:creationId xmlns:a16="http://schemas.microsoft.com/office/drawing/2014/main" id="{0A4A0196-A383-4629-B9A5-9C87E846C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04" name="Freeform 25">
              <a:extLst>
                <a:ext uri="{FF2B5EF4-FFF2-40B4-BE49-F238E27FC236}">
                  <a16:creationId xmlns:a16="http://schemas.microsoft.com/office/drawing/2014/main" id="{BA5E608D-2E7B-4662-A9A0-18D4E0F0DC6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05" name="Freeform 26">
              <a:extLst>
                <a:ext uri="{FF2B5EF4-FFF2-40B4-BE49-F238E27FC236}">
                  <a16:creationId xmlns:a16="http://schemas.microsoft.com/office/drawing/2014/main" id="{5E211F37-790F-4BD7-B055-022AE0C2E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06" name="Freeform 27">
              <a:extLst>
                <a:ext uri="{FF2B5EF4-FFF2-40B4-BE49-F238E27FC236}">
                  <a16:creationId xmlns:a16="http://schemas.microsoft.com/office/drawing/2014/main" id="{96F375D0-232A-490A-9499-CB5FBA3FD9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07" name="Freeform 28">
              <a:extLst>
                <a:ext uri="{FF2B5EF4-FFF2-40B4-BE49-F238E27FC236}">
                  <a16:creationId xmlns:a16="http://schemas.microsoft.com/office/drawing/2014/main" id="{6B33B423-FD0F-4780-A0D6-32FC040B37C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08" name="Freeform 29">
              <a:extLst>
                <a:ext uri="{FF2B5EF4-FFF2-40B4-BE49-F238E27FC236}">
                  <a16:creationId xmlns:a16="http://schemas.microsoft.com/office/drawing/2014/main" id="{B6BD1710-838F-4CDD-A000-C6C710A6A0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09" name="Freeform 30">
              <a:extLst>
                <a:ext uri="{FF2B5EF4-FFF2-40B4-BE49-F238E27FC236}">
                  <a16:creationId xmlns:a16="http://schemas.microsoft.com/office/drawing/2014/main" id="{0BB93533-1C95-4B0A-B0E2-168602B08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10" name="Freeform 31">
              <a:extLst>
                <a:ext uri="{FF2B5EF4-FFF2-40B4-BE49-F238E27FC236}">
                  <a16:creationId xmlns:a16="http://schemas.microsoft.com/office/drawing/2014/main" id="{CB0B113D-1987-4D89-A475-511E092FE1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grpSp>
      <p:pic>
        <p:nvPicPr>
          <p:cNvPr id="219" name="Picture 2">
            <a:extLst>
              <a:ext uri="{FF2B5EF4-FFF2-40B4-BE49-F238E27FC236}">
                <a16:creationId xmlns:a16="http://schemas.microsoft.com/office/drawing/2014/main" id="{9BE36DBF-0333-4D36-A5BF-81FDA2406FE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190" y="-13238"/>
            <a:ext cx="4062718" cy="6858001"/>
          </a:xfrm>
          <a:prstGeom prst="rect">
            <a:avLst/>
          </a:prstGeom>
          <a:noFill/>
          <a:extLst>
            <a:ext uri="{909E8E84-426E-40dd-AFC4-6F175D3DCCD1}">
              <a14:hiddenFill xmlns="" xmlns:a16="http://schemas.microsoft.com/office/drawing/2014/main" xmlns:p14="http://schemas.microsoft.com/office/powerpoint/2010/main" xmlns:dgm="http://schemas.openxmlformats.org/drawingml/2006/diagram"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DE5DFAE-DC27-C343-B936-E73B2359101F}"/>
              </a:ext>
            </a:extLst>
          </p:cNvPr>
          <p:cNvSpPr>
            <a:spLocks noGrp="1"/>
          </p:cNvSpPr>
          <p:nvPr>
            <p:ph type="title"/>
          </p:nvPr>
        </p:nvSpPr>
        <p:spPr>
          <a:xfrm>
            <a:off x="853330" y="1134681"/>
            <a:ext cx="2743310" cy="4255025"/>
          </a:xfrm>
        </p:spPr>
        <p:txBody>
          <a:bodyPr>
            <a:normAutofit/>
          </a:bodyPr>
          <a:lstStyle/>
          <a:p>
            <a:r>
              <a:rPr lang="en-US">
                <a:solidFill>
                  <a:srgbClr val="FFFFFF"/>
                </a:solidFill>
              </a:rPr>
              <a:t>Editing for Local Issues</a:t>
            </a:r>
          </a:p>
        </p:txBody>
      </p:sp>
      <p:graphicFrame>
        <p:nvGraphicFramePr>
          <p:cNvPr id="5" name="Content Placeholder 2">
            <a:extLst>
              <a:ext uri="{FF2B5EF4-FFF2-40B4-BE49-F238E27FC236}">
                <a16:creationId xmlns:a16="http://schemas.microsoft.com/office/drawing/2014/main" id="{6950C1EB-F40D-48FB-B707-C6B0E008196A}"/>
              </a:ext>
            </a:extLst>
          </p:cNvPr>
          <p:cNvGraphicFramePr>
            <a:graphicFrameLocks noGrp="1"/>
          </p:cNvGraphicFramePr>
          <p:nvPr>
            <p:ph idx="1"/>
            <p:extLst>
              <p:ext uri="{D42A27DB-BD31-4B8C-83A1-F6EECF244321}">
                <p14:modId xmlns:p14="http://schemas.microsoft.com/office/powerpoint/2010/main" val="1712361592"/>
              </p:ext>
            </p:extLst>
          </p:nvPr>
        </p:nvGraphicFramePr>
        <p:xfrm>
          <a:off x="4662189" y="1134682"/>
          <a:ext cx="6692748" cy="4255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525347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75" name="Rectangle 7">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9">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77"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12"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13"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4"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15"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6"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18" name="Group 17">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19"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20"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21"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22"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24" name="Group 23">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25"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26"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27"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28"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30" name="Group 29">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31"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32"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33"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34"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35"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36"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38" name="Rectangle 37">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DFC9F4-734C-EF42-AAC5-CCFF702AF8AF}"/>
              </a:ext>
            </a:extLst>
          </p:cNvPr>
          <p:cNvSpPr>
            <a:spLocks noGrp="1"/>
          </p:cNvSpPr>
          <p:nvPr>
            <p:ph type="title"/>
          </p:nvPr>
        </p:nvSpPr>
        <p:spPr>
          <a:xfrm>
            <a:off x="1577445" y="1168078"/>
            <a:ext cx="9048219" cy="1092200"/>
          </a:xfrm>
        </p:spPr>
        <p:txBody>
          <a:bodyPr anchor="ctr">
            <a:normAutofit/>
          </a:bodyPr>
          <a:lstStyle/>
          <a:p>
            <a:pPr algn="ctr"/>
            <a:r>
              <a:rPr lang="en-US">
                <a:solidFill>
                  <a:srgbClr val="FFFFFF"/>
                </a:solidFill>
              </a:rPr>
              <a:t>Checking Thesis and Focus</a:t>
            </a:r>
          </a:p>
        </p:txBody>
      </p:sp>
      <p:sp>
        <p:nvSpPr>
          <p:cNvPr id="79" name="Content Placeholder 2">
            <a:extLst>
              <a:ext uri="{FF2B5EF4-FFF2-40B4-BE49-F238E27FC236}">
                <a16:creationId xmlns:a16="http://schemas.microsoft.com/office/drawing/2014/main" id="{965416F4-96A6-F246-9CCF-18FF4E1B6CDD}"/>
              </a:ext>
            </a:extLst>
          </p:cNvPr>
          <p:cNvSpPr>
            <a:spLocks noGrp="1"/>
          </p:cNvSpPr>
          <p:nvPr>
            <p:ph idx="1"/>
          </p:nvPr>
        </p:nvSpPr>
        <p:spPr>
          <a:xfrm>
            <a:off x="1577446" y="2413001"/>
            <a:ext cx="9048218" cy="3033180"/>
          </a:xfrm>
        </p:spPr>
        <p:txBody>
          <a:bodyPr anchor="ctr">
            <a:normAutofit/>
          </a:bodyPr>
          <a:lstStyle/>
          <a:p>
            <a:r>
              <a:rPr lang="en-US" sz="1900" dirty="0">
                <a:solidFill>
                  <a:srgbClr val="FFFFFF"/>
                </a:solidFill>
              </a:rPr>
              <a:t>Does your thesis make one clear supportable claim?</a:t>
            </a:r>
          </a:p>
          <a:p>
            <a:r>
              <a:rPr lang="en-US" sz="1900" dirty="0">
                <a:solidFill>
                  <a:srgbClr val="FFFFFF"/>
                </a:solidFill>
              </a:rPr>
              <a:t>Have you clearly identified sub-points for each section of your research paper?</a:t>
            </a:r>
          </a:p>
          <a:p>
            <a:r>
              <a:rPr lang="en-US" sz="1900" dirty="0">
                <a:solidFill>
                  <a:srgbClr val="FFFFFF"/>
                </a:solidFill>
              </a:rPr>
              <a:t>Do your subpoints help to prove your thesis or to provide necessary background information for understanding your thesis?</a:t>
            </a:r>
          </a:p>
          <a:p>
            <a:r>
              <a:rPr lang="en-US" sz="1900" dirty="0">
                <a:solidFill>
                  <a:srgbClr val="FFFFFF"/>
                </a:solidFill>
              </a:rPr>
              <a:t>Does your research support your subpoints? Have you found the best information to support both your subpoints and your thesis? </a:t>
            </a:r>
          </a:p>
          <a:p>
            <a:r>
              <a:rPr lang="en-US" sz="1900" dirty="0">
                <a:solidFill>
                  <a:srgbClr val="FFFFFF"/>
                </a:solidFill>
              </a:rPr>
              <a:t>If you have a weaker subpoint, do you need to look for new sources to help strengthen it? </a:t>
            </a:r>
          </a:p>
          <a:p>
            <a:endParaRPr lang="en-US" sz="1900" dirty="0">
              <a:solidFill>
                <a:srgbClr val="FFFFFF"/>
              </a:solidFill>
            </a:endParaRPr>
          </a:p>
        </p:txBody>
      </p:sp>
    </p:spTree>
    <p:extLst>
      <p:ext uri="{BB962C8B-B14F-4D97-AF65-F5344CB8AC3E}">
        <p14:creationId xmlns:p14="http://schemas.microsoft.com/office/powerpoint/2010/main" val="2295240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grpSp>
        <p:nvGrpSpPr>
          <p:cNvPr id="13" name="Group 9">
            <a:extLst>
              <a:ext uri="{FF2B5EF4-FFF2-40B4-BE49-F238E27FC236}">
                <a16:creationId xmlns:a16="http://schemas.microsoft.com/office/drawing/2014/main" id="{A0B38558-5389-4817-936F-FD62560CAC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11" name="Rectangle 10">
              <a:extLst>
                <a:ext uri="{FF2B5EF4-FFF2-40B4-BE49-F238E27FC236}">
                  <a16:creationId xmlns:a16="http://schemas.microsoft.com/office/drawing/2014/main" id="{CCB252B9-42EF-4414-AA22-2A95C18197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a:extLst>
                <a:ext uri="{FF2B5EF4-FFF2-40B4-BE49-F238E27FC236}">
                  <a16:creationId xmlns:a16="http://schemas.microsoft.com/office/drawing/2014/main" id="{F9C2C800-C3E3-4317-A3CC-1558D71F14BC}"/>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a14="http://schemas.microsoft.com/office/drawing/2010/main" xmlns:p14="http://schemas.microsoft.com/office/powerpoint/2010/main">
                  <a:solidFill>
                    <a:srgbClr val="FFFFFF"/>
                  </a:solidFill>
                </a14:hiddenFill>
              </a:ext>
            </a:extLst>
          </p:spPr>
        </p:pic>
      </p:grpSp>
      <p:grpSp>
        <p:nvGrpSpPr>
          <p:cNvPr id="14" name="Group 13">
            <a:extLst>
              <a:ext uri="{FF2B5EF4-FFF2-40B4-BE49-F238E27FC236}">
                <a16:creationId xmlns:a16="http://schemas.microsoft.com/office/drawing/2014/main" id="{15502586-682B-4EDF-9515-674BB4E1CD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11455400" cy="6848476"/>
            <a:chOff x="372533" y="0"/>
            <a:chExt cx="11455400" cy="6848476"/>
          </a:xfrm>
        </p:grpSpPr>
        <p:sp>
          <p:nvSpPr>
            <p:cNvPr id="15" name="Round Diagonal Corner Rectangle 7">
              <a:extLst>
                <a:ext uri="{FF2B5EF4-FFF2-40B4-BE49-F238E27FC236}">
                  <a16:creationId xmlns:a16="http://schemas.microsoft.com/office/drawing/2014/main" id="{C4491F87-B86B-413A-ACCD-56525E5330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1">
                <a:alpha val="80000"/>
              </a:schemeClr>
            </a:solidFill>
            <a:ln w="19050" cap="sq">
              <a:solidFill>
                <a:schemeClr val="tx2">
                  <a:alpha val="60000"/>
                </a:scheme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04A25545-7FDA-465A-8546-9D927F8286F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36" name="Freeform 32">
                <a:extLst>
                  <a:ext uri="{FF2B5EF4-FFF2-40B4-BE49-F238E27FC236}">
                    <a16:creationId xmlns:a16="http://schemas.microsoft.com/office/drawing/2014/main" id="{0AC67F09-E0D9-410A-A4DE-72D31697EB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37" name="Freeform 33">
                <a:extLst>
                  <a:ext uri="{FF2B5EF4-FFF2-40B4-BE49-F238E27FC236}">
                    <a16:creationId xmlns:a16="http://schemas.microsoft.com/office/drawing/2014/main" id="{B78F2FDE-85C9-4650-919F-C35464007D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38" name="Freeform 34">
                <a:extLst>
                  <a:ext uri="{FF2B5EF4-FFF2-40B4-BE49-F238E27FC236}">
                    <a16:creationId xmlns:a16="http://schemas.microsoft.com/office/drawing/2014/main" id="{57DD2F8B-5242-455C-B03F-E2F6B6732E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39" name="Freeform 37">
                <a:extLst>
                  <a:ext uri="{FF2B5EF4-FFF2-40B4-BE49-F238E27FC236}">
                    <a16:creationId xmlns:a16="http://schemas.microsoft.com/office/drawing/2014/main" id="{B8CE3E90-8A76-4CD5-B28C-D71FF3718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17" name="Group 16">
              <a:extLst>
                <a:ext uri="{FF2B5EF4-FFF2-40B4-BE49-F238E27FC236}">
                  <a16:creationId xmlns:a16="http://schemas.microsoft.com/office/drawing/2014/main" id="{4C374541-D033-4B72-A232-5461EEAD4D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30" name="Freeform 35">
                <a:extLst>
                  <a:ext uri="{FF2B5EF4-FFF2-40B4-BE49-F238E27FC236}">
                    <a16:creationId xmlns:a16="http://schemas.microsoft.com/office/drawing/2014/main" id="{94766BAB-FE6E-4247-886B-736F831FE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31" name="Freeform 36">
                <a:extLst>
                  <a:ext uri="{FF2B5EF4-FFF2-40B4-BE49-F238E27FC236}">
                    <a16:creationId xmlns:a16="http://schemas.microsoft.com/office/drawing/2014/main" id="{3C954FB2-C7A0-468C-8AD2-C278DCA6421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32" name="Freeform 38">
                <a:extLst>
                  <a:ext uri="{FF2B5EF4-FFF2-40B4-BE49-F238E27FC236}">
                    <a16:creationId xmlns:a16="http://schemas.microsoft.com/office/drawing/2014/main" id="{F52FBFD5-A528-4DB8-A802-814A7E421D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33" name="Freeform 39">
                <a:extLst>
                  <a:ext uri="{FF2B5EF4-FFF2-40B4-BE49-F238E27FC236}">
                    <a16:creationId xmlns:a16="http://schemas.microsoft.com/office/drawing/2014/main" id="{E57CCB6D-72AF-4D41-8C6C-9750D43DC6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34" name="Freeform 40">
                <a:extLst>
                  <a:ext uri="{FF2B5EF4-FFF2-40B4-BE49-F238E27FC236}">
                    <a16:creationId xmlns:a16="http://schemas.microsoft.com/office/drawing/2014/main" id="{19D203AA-CF94-405B-800C-0C798552188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35" name="Rectangle 41">
                <a:extLst>
                  <a:ext uri="{FF2B5EF4-FFF2-40B4-BE49-F238E27FC236}">
                    <a16:creationId xmlns:a16="http://schemas.microsoft.com/office/drawing/2014/main" id="{7D053665-E810-419F-9D63-2A54CB47738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grpSp>
          <p:nvGrpSpPr>
            <p:cNvPr id="18" name="Group 17">
              <a:extLst>
                <a:ext uri="{FF2B5EF4-FFF2-40B4-BE49-F238E27FC236}">
                  <a16:creationId xmlns:a16="http://schemas.microsoft.com/office/drawing/2014/main" id="{DEAF6153-6BF6-448C-81C1-2817B0F78001}"/>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26" name="Freeform 32">
                <a:extLst>
                  <a:ext uri="{FF2B5EF4-FFF2-40B4-BE49-F238E27FC236}">
                    <a16:creationId xmlns:a16="http://schemas.microsoft.com/office/drawing/2014/main" id="{A7E0D3C0-552C-4741-AFBE-E665CEA068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27" name="Freeform 33">
                <a:extLst>
                  <a:ext uri="{FF2B5EF4-FFF2-40B4-BE49-F238E27FC236}">
                    <a16:creationId xmlns:a16="http://schemas.microsoft.com/office/drawing/2014/main" id="{CAF96EBF-4E74-4F88-BD05-A4AE1694A45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28" name="Freeform 34">
                <a:extLst>
                  <a:ext uri="{FF2B5EF4-FFF2-40B4-BE49-F238E27FC236}">
                    <a16:creationId xmlns:a16="http://schemas.microsoft.com/office/drawing/2014/main" id="{D49C51B9-E4E4-410D-8AAB-7E308A1D452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29" name="Freeform 37">
                <a:extLst>
                  <a:ext uri="{FF2B5EF4-FFF2-40B4-BE49-F238E27FC236}">
                    <a16:creationId xmlns:a16="http://schemas.microsoft.com/office/drawing/2014/main" id="{354F0627-1BD6-4455-967A-32DB31C82C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19" name="Group 18">
              <a:extLst>
                <a:ext uri="{FF2B5EF4-FFF2-40B4-BE49-F238E27FC236}">
                  <a16:creationId xmlns:a16="http://schemas.microsoft.com/office/drawing/2014/main" id="{BC21AED9-0CB5-426C-A1C4-6EEB548050D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20" name="Freeform 35">
                <a:extLst>
                  <a:ext uri="{FF2B5EF4-FFF2-40B4-BE49-F238E27FC236}">
                    <a16:creationId xmlns:a16="http://schemas.microsoft.com/office/drawing/2014/main" id="{8D8A778B-9916-47AC-A28A-07F01A83F4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21" name="Freeform 36">
                <a:extLst>
                  <a:ext uri="{FF2B5EF4-FFF2-40B4-BE49-F238E27FC236}">
                    <a16:creationId xmlns:a16="http://schemas.microsoft.com/office/drawing/2014/main" id="{65323B96-DF0E-463C-B290-C22D3C55324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22" name="Freeform 38">
                <a:extLst>
                  <a:ext uri="{FF2B5EF4-FFF2-40B4-BE49-F238E27FC236}">
                    <a16:creationId xmlns:a16="http://schemas.microsoft.com/office/drawing/2014/main" id="{65A0E255-1142-422E-A62A-5044177C5AE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23" name="Freeform 39">
                <a:extLst>
                  <a:ext uri="{FF2B5EF4-FFF2-40B4-BE49-F238E27FC236}">
                    <a16:creationId xmlns:a16="http://schemas.microsoft.com/office/drawing/2014/main" id="{233A955D-DB0D-42F8-B490-E01FB9C45C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24" name="Freeform 40">
                <a:extLst>
                  <a:ext uri="{FF2B5EF4-FFF2-40B4-BE49-F238E27FC236}">
                    <a16:creationId xmlns:a16="http://schemas.microsoft.com/office/drawing/2014/main" id="{F0F0C29B-EB52-470C-AF64-FC54F5C250F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25" name="Rectangle 41">
                <a:extLst>
                  <a:ext uri="{FF2B5EF4-FFF2-40B4-BE49-F238E27FC236}">
                    <a16:creationId xmlns:a16="http://schemas.microsoft.com/office/drawing/2014/main" id="{A6C0E942-454D-483D-84FB-89308C8F15B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sp>
        <p:nvSpPr>
          <p:cNvPr id="2" name="Title 1">
            <a:extLst>
              <a:ext uri="{FF2B5EF4-FFF2-40B4-BE49-F238E27FC236}">
                <a16:creationId xmlns:a16="http://schemas.microsoft.com/office/drawing/2014/main" id="{AE61C497-B696-064B-9577-EDD77C48D098}"/>
              </a:ext>
            </a:extLst>
          </p:cNvPr>
          <p:cNvSpPr>
            <a:spLocks noGrp="1"/>
          </p:cNvSpPr>
          <p:nvPr>
            <p:ph type="title"/>
          </p:nvPr>
        </p:nvSpPr>
        <p:spPr>
          <a:xfrm>
            <a:off x="1143001" y="1007533"/>
            <a:ext cx="9905998" cy="1092200"/>
          </a:xfrm>
        </p:spPr>
        <p:txBody>
          <a:bodyPr>
            <a:normAutofit/>
          </a:bodyPr>
          <a:lstStyle/>
          <a:p>
            <a:pPr algn="ctr"/>
            <a:r>
              <a:rPr lang="en-US" dirty="0"/>
              <a:t>Checking for Plagiarism</a:t>
            </a:r>
            <a:endParaRPr lang="en-US"/>
          </a:p>
        </p:txBody>
      </p:sp>
      <p:graphicFrame>
        <p:nvGraphicFramePr>
          <p:cNvPr id="5" name="Content Placeholder 2">
            <a:extLst>
              <a:ext uri="{FF2B5EF4-FFF2-40B4-BE49-F238E27FC236}">
                <a16:creationId xmlns:a16="http://schemas.microsoft.com/office/drawing/2014/main" id="{5EFF413E-C3FD-4451-ADF7-3ECB94FC75F8}"/>
              </a:ext>
            </a:extLst>
          </p:cNvPr>
          <p:cNvGraphicFramePr>
            <a:graphicFrameLocks noGrp="1"/>
          </p:cNvGraphicFramePr>
          <p:nvPr>
            <p:ph idx="1"/>
            <p:extLst>
              <p:ext uri="{D42A27DB-BD31-4B8C-83A1-F6EECF244321}">
                <p14:modId xmlns:p14="http://schemas.microsoft.com/office/powerpoint/2010/main" val="378830687"/>
              </p:ext>
            </p:extLst>
          </p:nvPr>
        </p:nvGraphicFramePr>
        <p:xfrm>
          <a:off x="1143001" y="2252134"/>
          <a:ext cx="9905999" cy="34543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15729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4B9C16B-AC4A-44ED-9075-F76549B46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2A2FEB6-F419-4684-9ABC-9E32E012E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0" y="-11384"/>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2" name="Rectangle 5">
              <a:extLst>
                <a:ext uri="{FF2B5EF4-FFF2-40B4-BE49-F238E27FC236}">
                  <a16:creationId xmlns:a16="http://schemas.microsoft.com/office/drawing/2014/main" id="{21E24A15-28D6-4CEB-9268-0BB0BEEAF38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13" name="Freeform 6">
              <a:extLst>
                <a:ext uri="{FF2B5EF4-FFF2-40B4-BE49-F238E27FC236}">
                  <a16:creationId xmlns:a16="http://schemas.microsoft.com/office/drawing/2014/main" id="{4345933F-9633-4510-90E1-08B0E2A19E7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4" name="Freeform 7">
              <a:extLst>
                <a:ext uri="{FF2B5EF4-FFF2-40B4-BE49-F238E27FC236}">
                  <a16:creationId xmlns:a16="http://schemas.microsoft.com/office/drawing/2014/main" id="{C68A48FB-1BE4-4053-A76F-5A5511BA0E0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5" name="Freeform 8">
              <a:extLst>
                <a:ext uri="{FF2B5EF4-FFF2-40B4-BE49-F238E27FC236}">
                  <a16:creationId xmlns:a16="http://schemas.microsoft.com/office/drawing/2014/main" id="{8149777B-6A9F-4C95-BF44-F9646450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6" name="Freeform 9">
              <a:extLst>
                <a:ext uri="{FF2B5EF4-FFF2-40B4-BE49-F238E27FC236}">
                  <a16:creationId xmlns:a16="http://schemas.microsoft.com/office/drawing/2014/main" id="{0654845E-622A-4AD3-8F3A-6E1DEAB5FCA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7" name="Freeform 10">
              <a:extLst>
                <a:ext uri="{FF2B5EF4-FFF2-40B4-BE49-F238E27FC236}">
                  <a16:creationId xmlns:a16="http://schemas.microsoft.com/office/drawing/2014/main" id="{DF1C0739-3D08-4C83-857E-B0724A6E8C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8" name="Freeform 11">
              <a:extLst>
                <a:ext uri="{FF2B5EF4-FFF2-40B4-BE49-F238E27FC236}">
                  <a16:creationId xmlns:a16="http://schemas.microsoft.com/office/drawing/2014/main" id="{D235EAA0-7D5A-453A-9643-EE7A4954EA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9" name="Freeform 12">
              <a:extLst>
                <a:ext uri="{FF2B5EF4-FFF2-40B4-BE49-F238E27FC236}">
                  <a16:creationId xmlns:a16="http://schemas.microsoft.com/office/drawing/2014/main" id="{94C6FB7C-72DE-42DE-8F58-CCE9B8F5562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0" name="Freeform 13">
              <a:extLst>
                <a:ext uri="{FF2B5EF4-FFF2-40B4-BE49-F238E27FC236}">
                  <a16:creationId xmlns:a16="http://schemas.microsoft.com/office/drawing/2014/main" id="{FE31E0FE-EC8D-4EA7-BD9D-02F8C54FDB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1" name="Freeform 14">
              <a:extLst>
                <a:ext uri="{FF2B5EF4-FFF2-40B4-BE49-F238E27FC236}">
                  <a16:creationId xmlns:a16="http://schemas.microsoft.com/office/drawing/2014/main" id="{69FE4B12-13E0-48F9-9E18-66406B8D3C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2" name="Freeform 15">
              <a:extLst>
                <a:ext uri="{FF2B5EF4-FFF2-40B4-BE49-F238E27FC236}">
                  <a16:creationId xmlns:a16="http://schemas.microsoft.com/office/drawing/2014/main" id="{87FAADC3-B321-43EE-B8F3-2842D84098D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3" name="Line 16">
              <a:extLst>
                <a:ext uri="{FF2B5EF4-FFF2-40B4-BE49-F238E27FC236}">
                  <a16:creationId xmlns:a16="http://schemas.microsoft.com/office/drawing/2014/main" id="{90461464-1683-402F-A72B-8558CC67774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4" name="Freeform 17">
              <a:extLst>
                <a:ext uri="{FF2B5EF4-FFF2-40B4-BE49-F238E27FC236}">
                  <a16:creationId xmlns:a16="http://schemas.microsoft.com/office/drawing/2014/main" id="{70F594E7-32D0-45B9-A3CF-636CF6FCBD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5" name="Freeform 18">
              <a:extLst>
                <a:ext uri="{FF2B5EF4-FFF2-40B4-BE49-F238E27FC236}">
                  <a16:creationId xmlns:a16="http://schemas.microsoft.com/office/drawing/2014/main" id="{8AEF60E1-26C2-4E3C-B839-347DDD23C3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6" name="Freeform 19">
              <a:extLst>
                <a:ext uri="{FF2B5EF4-FFF2-40B4-BE49-F238E27FC236}">
                  <a16:creationId xmlns:a16="http://schemas.microsoft.com/office/drawing/2014/main" id="{792FE54B-EE9D-4E57-B6BC-6A9196BE89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7" name="Freeform 20">
              <a:extLst>
                <a:ext uri="{FF2B5EF4-FFF2-40B4-BE49-F238E27FC236}">
                  <a16:creationId xmlns:a16="http://schemas.microsoft.com/office/drawing/2014/main" id="{72BE56DF-619D-463E-8F88-CABA09DA88E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8" name="Rectangle 21">
              <a:extLst>
                <a:ext uri="{FF2B5EF4-FFF2-40B4-BE49-F238E27FC236}">
                  <a16:creationId xmlns:a16="http://schemas.microsoft.com/office/drawing/2014/main" id="{C7430457-1935-4BBF-A6A7-7C3125A02EF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29" name="Freeform 22">
              <a:extLst>
                <a:ext uri="{FF2B5EF4-FFF2-40B4-BE49-F238E27FC236}">
                  <a16:creationId xmlns:a16="http://schemas.microsoft.com/office/drawing/2014/main" id="{BB006150-E547-4E84-A2B1-59131F3D53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0" name="Freeform 23">
              <a:extLst>
                <a:ext uri="{FF2B5EF4-FFF2-40B4-BE49-F238E27FC236}">
                  <a16:creationId xmlns:a16="http://schemas.microsoft.com/office/drawing/2014/main" id="{5A8CD074-956B-41A4-870B-001554B69B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1" name="Freeform 24">
              <a:extLst>
                <a:ext uri="{FF2B5EF4-FFF2-40B4-BE49-F238E27FC236}">
                  <a16:creationId xmlns:a16="http://schemas.microsoft.com/office/drawing/2014/main" id="{070C253B-974E-459F-AD0B-7057224828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2" name="Freeform 25">
              <a:extLst>
                <a:ext uri="{FF2B5EF4-FFF2-40B4-BE49-F238E27FC236}">
                  <a16:creationId xmlns:a16="http://schemas.microsoft.com/office/drawing/2014/main" id="{BBC07B3D-A631-44EA-861A-7D80383A10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3" name="Freeform 26">
              <a:extLst>
                <a:ext uri="{FF2B5EF4-FFF2-40B4-BE49-F238E27FC236}">
                  <a16:creationId xmlns:a16="http://schemas.microsoft.com/office/drawing/2014/main" id="{32039DC6-B4CF-4A5A-8D17-3A568D125C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4" name="Freeform 27">
              <a:extLst>
                <a:ext uri="{FF2B5EF4-FFF2-40B4-BE49-F238E27FC236}">
                  <a16:creationId xmlns:a16="http://schemas.microsoft.com/office/drawing/2014/main" id="{99E0C81F-5D8D-4AF8-BDE5-4DF75868F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5" name="Freeform 28">
              <a:extLst>
                <a:ext uri="{FF2B5EF4-FFF2-40B4-BE49-F238E27FC236}">
                  <a16:creationId xmlns:a16="http://schemas.microsoft.com/office/drawing/2014/main" id="{0D946680-855C-41EC-BBA2-61F6F776E5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6" name="Freeform 29">
              <a:extLst>
                <a:ext uri="{FF2B5EF4-FFF2-40B4-BE49-F238E27FC236}">
                  <a16:creationId xmlns:a16="http://schemas.microsoft.com/office/drawing/2014/main" id="{E6FAD9E8-6E13-45A0-A5D6-8BCAD27B40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7" name="Freeform 30">
              <a:extLst>
                <a:ext uri="{FF2B5EF4-FFF2-40B4-BE49-F238E27FC236}">
                  <a16:creationId xmlns:a16="http://schemas.microsoft.com/office/drawing/2014/main" id="{0CCBC8FA-0581-454F-9FD1-6B6102A1A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8" name="Freeform 31">
              <a:extLst>
                <a:ext uri="{FF2B5EF4-FFF2-40B4-BE49-F238E27FC236}">
                  <a16:creationId xmlns:a16="http://schemas.microsoft.com/office/drawing/2014/main" id="{5D6C328F-65A5-41E8-86E9-E4E638CC3B4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grpSp>
      <p:pic>
        <p:nvPicPr>
          <p:cNvPr id="40" name="Picture 2">
            <a:extLst>
              <a:ext uri="{FF2B5EF4-FFF2-40B4-BE49-F238E27FC236}">
                <a16:creationId xmlns:a16="http://schemas.microsoft.com/office/drawing/2014/main" id="{3E94A106-9341-485C-9057-9D62B2BD08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 xmlns:a16="http://schemas.microsoft.com/office/drawing/2014/main" xmlns:p14="http://schemas.microsoft.com/office/powerpoint/2010/main" xmlns:dgm="http://schemas.openxmlformats.org/drawingml/2006/diagram" xmlns:a14="http://schemas.microsoft.com/office/drawing/2010/main">
                <a:solidFill>
                  <a:srgbClr val="FFFFFF"/>
                </a:solidFill>
              </a14:hiddenFill>
            </a:ext>
          </a:extLst>
        </p:spPr>
      </p:pic>
      <p:sp>
        <p:nvSpPr>
          <p:cNvPr id="42" name="Rectangle 41">
            <a:extLst>
              <a:ext uri="{FF2B5EF4-FFF2-40B4-BE49-F238E27FC236}">
                <a16:creationId xmlns:a16="http://schemas.microsoft.com/office/drawing/2014/main" id="{B53044DC-4918-43DA-B49D-91673C6C94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1DCE6B36-1420-43AB-86CF-4E653A517B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0" y="-9998"/>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45" name="Rectangle 5">
              <a:extLst>
                <a:ext uri="{FF2B5EF4-FFF2-40B4-BE49-F238E27FC236}">
                  <a16:creationId xmlns:a16="http://schemas.microsoft.com/office/drawing/2014/main" id="{72626E0B-9628-468E-A713-011C02F602B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46" name="Freeform 6">
              <a:extLst>
                <a:ext uri="{FF2B5EF4-FFF2-40B4-BE49-F238E27FC236}">
                  <a16:creationId xmlns:a16="http://schemas.microsoft.com/office/drawing/2014/main" id="{93F7977A-BD91-4B0D-9A8D-372DB67AD8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7" name="Freeform 7">
              <a:extLst>
                <a:ext uri="{FF2B5EF4-FFF2-40B4-BE49-F238E27FC236}">
                  <a16:creationId xmlns:a16="http://schemas.microsoft.com/office/drawing/2014/main" id="{9FEE6A56-01A1-404D-864E-1C2587C9AFB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8" name="Freeform 8">
              <a:extLst>
                <a:ext uri="{FF2B5EF4-FFF2-40B4-BE49-F238E27FC236}">
                  <a16:creationId xmlns:a16="http://schemas.microsoft.com/office/drawing/2014/main" id="{E74DBBF2-EF6F-4E3E-B183-F8EEE76094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9" name="Freeform 9">
              <a:extLst>
                <a:ext uri="{FF2B5EF4-FFF2-40B4-BE49-F238E27FC236}">
                  <a16:creationId xmlns:a16="http://schemas.microsoft.com/office/drawing/2014/main" id="{ABCF0F27-B056-474C-A0FB-1DB747A92FB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0" name="Freeform 10">
              <a:extLst>
                <a:ext uri="{FF2B5EF4-FFF2-40B4-BE49-F238E27FC236}">
                  <a16:creationId xmlns:a16="http://schemas.microsoft.com/office/drawing/2014/main" id="{0A0A5B7B-BA2A-45CC-AABE-9D5B08A5D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1" name="Freeform 11">
              <a:extLst>
                <a:ext uri="{FF2B5EF4-FFF2-40B4-BE49-F238E27FC236}">
                  <a16:creationId xmlns:a16="http://schemas.microsoft.com/office/drawing/2014/main" id="{3C9A5D2B-1787-4954-9108-B9D497A87C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2" name="Freeform 12">
              <a:extLst>
                <a:ext uri="{FF2B5EF4-FFF2-40B4-BE49-F238E27FC236}">
                  <a16:creationId xmlns:a16="http://schemas.microsoft.com/office/drawing/2014/main" id="{818C4F8B-7556-49A7-83C6-C8F631F6A98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3" name="Freeform 13">
              <a:extLst>
                <a:ext uri="{FF2B5EF4-FFF2-40B4-BE49-F238E27FC236}">
                  <a16:creationId xmlns:a16="http://schemas.microsoft.com/office/drawing/2014/main" id="{22BED614-D078-47EA-9C72-190217FDD5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4" name="Freeform 14">
              <a:extLst>
                <a:ext uri="{FF2B5EF4-FFF2-40B4-BE49-F238E27FC236}">
                  <a16:creationId xmlns:a16="http://schemas.microsoft.com/office/drawing/2014/main" id="{73DE0BF2-86D7-4038-AC4B-AF0F116A5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5" name="Freeform 15">
              <a:extLst>
                <a:ext uri="{FF2B5EF4-FFF2-40B4-BE49-F238E27FC236}">
                  <a16:creationId xmlns:a16="http://schemas.microsoft.com/office/drawing/2014/main" id="{11D8BB55-D027-420C-9EF9-49B3BA79DC7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6" name="Line 16">
              <a:extLst>
                <a:ext uri="{FF2B5EF4-FFF2-40B4-BE49-F238E27FC236}">
                  <a16:creationId xmlns:a16="http://schemas.microsoft.com/office/drawing/2014/main" id="{3FAEF5CE-07ED-46A7-9777-D86C7071958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57" name="Freeform 17">
              <a:extLst>
                <a:ext uri="{FF2B5EF4-FFF2-40B4-BE49-F238E27FC236}">
                  <a16:creationId xmlns:a16="http://schemas.microsoft.com/office/drawing/2014/main" id="{29CAFB1A-357C-4313-B734-1CD4E4F9D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8" name="Freeform 18">
              <a:extLst>
                <a:ext uri="{FF2B5EF4-FFF2-40B4-BE49-F238E27FC236}">
                  <a16:creationId xmlns:a16="http://schemas.microsoft.com/office/drawing/2014/main" id="{653161D3-8634-4BB7-A2BC-028C4EAA1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9" name="Freeform 19">
              <a:extLst>
                <a:ext uri="{FF2B5EF4-FFF2-40B4-BE49-F238E27FC236}">
                  <a16:creationId xmlns:a16="http://schemas.microsoft.com/office/drawing/2014/main" id="{9537546A-6FF1-408B-AFE2-BBF7D3482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0" name="Freeform 20">
              <a:extLst>
                <a:ext uri="{FF2B5EF4-FFF2-40B4-BE49-F238E27FC236}">
                  <a16:creationId xmlns:a16="http://schemas.microsoft.com/office/drawing/2014/main" id="{F73EE662-79B7-404B-B1B8-0E096BE4CD6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1" name="Rectangle 21">
              <a:extLst>
                <a:ext uri="{FF2B5EF4-FFF2-40B4-BE49-F238E27FC236}">
                  <a16:creationId xmlns:a16="http://schemas.microsoft.com/office/drawing/2014/main" id="{B6DDB906-1F52-4D64-8493-4816EDDD34C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62" name="Freeform 22">
              <a:extLst>
                <a:ext uri="{FF2B5EF4-FFF2-40B4-BE49-F238E27FC236}">
                  <a16:creationId xmlns:a16="http://schemas.microsoft.com/office/drawing/2014/main" id="{4FA472A5-ABEA-4961-897B-7EB96AF09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3" name="Freeform 23">
              <a:extLst>
                <a:ext uri="{FF2B5EF4-FFF2-40B4-BE49-F238E27FC236}">
                  <a16:creationId xmlns:a16="http://schemas.microsoft.com/office/drawing/2014/main" id="{54226E99-C38F-4456-A1F8-8897483FD9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4" name="Freeform 24">
              <a:extLst>
                <a:ext uri="{FF2B5EF4-FFF2-40B4-BE49-F238E27FC236}">
                  <a16:creationId xmlns:a16="http://schemas.microsoft.com/office/drawing/2014/main" id="{0A4A0196-A383-4629-B9A5-9C87E846C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5" name="Freeform 25">
              <a:extLst>
                <a:ext uri="{FF2B5EF4-FFF2-40B4-BE49-F238E27FC236}">
                  <a16:creationId xmlns:a16="http://schemas.microsoft.com/office/drawing/2014/main" id="{BA5E608D-2E7B-4662-A9A0-18D4E0F0DC6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6" name="Freeform 26">
              <a:extLst>
                <a:ext uri="{FF2B5EF4-FFF2-40B4-BE49-F238E27FC236}">
                  <a16:creationId xmlns:a16="http://schemas.microsoft.com/office/drawing/2014/main" id="{5E211F37-790F-4BD7-B055-022AE0C2E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7" name="Freeform 27">
              <a:extLst>
                <a:ext uri="{FF2B5EF4-FFF2-40B4-BE49-F238E27FC236}">
                  <a16:creationId xmlns:a16="http://schemas.microsoft.com/office/drawing/2014/main" id="{96F375D0-232A-490A-9499-CB5FBA3FD9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8" name="Freeform 28">
              <a:extLst>
                <a:ext uri="{FF2B5EF4-FFF2-40B4-BE49-F238E27FC236}">
                  <a16:creationId xmlns:a16="http://schemas.microsoft.com/office/drawing/2014/main" id="{6B33B423-FD0F-4780-A0D6-32FC040B37C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69" name="Freeform 29">
              <a:extLst>
                <a:ext uri="{FF2B5EF4-FFF2-40B4-BE49-F238E27FC236}">
                  <a16:creationId xmlns:a16="http://schemas.microsoft.com/office/drawing/2014/main" id="{B6BD1710-838F-4CDD-A000-C6C710A6A0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0" name="Freeform 30">
              <a:extLst>
                <a:ext uri="{FF2B5EF4-FFF2-40B4-BE49-F238E27FC236}">
                  <a16:creationId xmlns:a16="http://schemas.microsoft.com/office/drawing/2014/main" id="{0BB93533-1C95-4B0A-B0E2-168602B08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71" name="Freeform 31">
              <a:extLst>
                <a:ext uri="{FF2B5EF4-FFF2-40B4-BE49-F238E27FC236}">
                  <a16:creationId xmlns:a16="http://schemas.microsoft.com/office/drawing/2014/main" id="{CB0B113D-1987-4D89-A475-511E092FE1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grpSp>
      <p:pic>
        <p:nvPicPr>
          <p:cNvPr id="73" name="Picture 2">
            <a:extLst>
              <a:ext uri="{FF2B5EF4-FFF2-40B4-BE49-F238E27FC236}">
                <a16:creationId xmlns:a16="http://schemas.microsoft.com/office/drawing/2014/main" id="{9BE36DBF-0333-4D36-A5BF-81FDA2406FE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190" y="-13238"/>
            <a:ext cx="4062718" cy="6858001"/>
          </a:xfrm>
          <a:prstGeom prst="rect">
            <a:avLst/>
          </a:prstGeom>
          <a:noFill/>
          <a:extLst>
            <a:ext uri="{909E8E84-426E-40dd-AFC4-6F175D3DCCD1}">
              <a14:hiddenFill xmlns="" xmlns:a16="http://schemas.microsoft.com/office/drawing/2014/main" xmlns:p14="http://schemas.microsoft.com/office/powerpoint/2010/main" xmlns:dgm="http://schemas.openxmlformats.org/drawingml/2006/diagram"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F4CEADA-D233-B54A-BE22-802B867CEF23}"/>
              </a:ext>
            </a:extLst>
          </p:cNvPr>
          <p:cNvSpPr>
            <a:spLocks noGrp="1"/>
          </p:cNvSpPr>
          <p:nvPr>
            <p:ph type="title"/>
          </p:nvPr>
        </p:nvSpPr>
        <p:spPr>
          <a:xfrm>
            <a:off x="853330" y="1134681"/>
            <a:ext cx="2743310" cy="4255025"/>
          </a:xfrm>
        </p:spPr>
        <p:txBody>
          <a:bodyPr>
            <a:normAutofit/>
          </a:bodyPr>
          <a:lstStyle/>
          <a:p>
            <a:r>
              <a:rPr lang="en-US">
                <a:solidFill>
                  <a:srgbClr val="FFFFFF"/>
                </a:solidFill>
              </a:rPr>
              <a:t>Checking effective use of Sources</a:t>
            </a:r>
          </a:p>
        </p:txBody>
      </p:sp>
      <p:graphicFrame>
        <p:nvGraphicFramePr>
          <p:cNvPr id="5" name="Content Placeholder 2">
            <a:extLst>
              <a:ext uri="{FF2B5EF4-FFF2-40B4-BE49-F238E27FC236}">
                <a16:creationId xmlns:a16="http://schemas.microsoft.com/office/drawing/2014/main" id="{F12C8B4E-84A6-4A40-AC3E-D707F1E025CF}"/>
              </a:ext>
            </a:extLst>
          </p:cNvPr>
          <p:cNvGraphicFramePr>
            <a:graphicFrameLocks noGrp="1"/>
          </p:cNvGraphicFramePr>
          <p:nvPr>
            <p:ph idx="1"/>
            <p:extLst>
              <p:ext uri="{D42A27DB-BD31-4B8C-83A1-F6EECF244321}">
                <p14:modId xmlns:p14="http://schemas.microsoft.com/office/powerpoint/2010/main" val="819586776"/>
              </p:ext>
            </p:extLst>
          </p:nvPr>
        </p:nvGraphicFramePr>
        <p:xfrm>
          <a:off x="4662189" y="1134682"/>
          <a:ext cx="6692748" cy="4255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9356745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 name="Rectangle 8">
            <a:extLst>
              <a:ext uri="{FF2B5EF4-FFF2-40B4-BE49-F238E27FC236}">
                <a16:creationId xmlns:a16="http://schemas.microsoft.com/office/drawing/2014/main" id="{E79AA19A-D2E5-47F2-AF0A-1AF60D42C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11" name="Picture 2">
            <a:extLst>
              <a:ext uri="{FF2B5EF4-FFF2-40B4-BE49-F238E27FC236}">
                <a16:creationId xmlns:a16="http://schemas.microsoft.com/office/drawing/2014/main" id="{91A1E618-D29E-4367-8C34-500E34D05B1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2783" y="0"/>
            <a:ext cx="12188952" cy="6858000"/>
          </a:xfrm>
          <a:prstGeom prst="rect">
            <a:avLst/>
          </a:prstGeom>
          <a:noFill/>
          <a:extLst>
            <a:ext uri="{909E8E84-426E-40dd-AFC4-6F175D3DCCD1}">
              <a14:hiddenFill xmlns="" xmlns:a16="http://schemas.microsoft.com/office/drawing/2014/main" xmlns:p14="http://schemas.microsoft.com/office/powerpoint/2010/main" xmlns:dgm="http://schemas.openxmlformats.org/drawingml/2006/diagram" xmlns:a14="http://schemas.microsoft.com/office/drawing/2010/main">
                <a:solidFill>
                  <a:srgbClr val="FFFFFF"/>
                </a:solidFill>
              </a14:hiddenFill>
            </a:ext>
          </a:extLst>
        </p:spPr>
      </p:pic>
      <p:grpSp>
        <p:nvGrpSpPr>
          <p:cNvPr id="88" name="Group 12">
            <a:extLst>
              <a:ext uri="{FF2B5EF4-FFF2-40B4-BE49-F238E27FC236}">
                <a16:creationId xmlns:a16="http://schemas.microsoft.com/office/drawing/2014/main" id="{81F2BFD0-D896-4BA3-BA8F-0C866BD0246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bg2"/>
              </a:gs>
              <a:gs pos="100000">
                <a:schemeClr val="bg2">
                  <a:lumMod val="60000"/>
                  <a:lumOff val="40000"/>
                </a:schemeClr>
              </a:gs>
            </a:gsLst>
            <a:lin ang="5400000" scaled="0"/>
            <a:tileRect/>
          </a:gradFill>
        </p:grpSpPr>
        <p:sp>
          <p:nvSpPr>
            <p:cNvPr id="14" name="Rectangle 5">
              <a:extLst>
                <a:ext uri="{FF2B5EF4-FFF2-40B4-BE49-F238E27FC236}">
                  <a16:creationId xmlns:a16="http://schemas.microsoft.com/office/drawing/2014/main" id="{E768552D-D282-4F68-A829-290A4E83179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15" name="Freeform 6">
              <a:extLst>
                <a:ext uri="{FF2B5EF4-FFF2-40B4-BE49-F238E27FC236}">
                  <a16:creationId xmlns:a16="http://schemas.microsoft.com/office/drawing/2014/main" id="{B24AFF31-9CD5-4E66-92F8-23BBAA24FB6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6" name="Freeform 7">
              <a:extLst>
                <a:ext uri="{FF2B5EF4-FFF2-40B4-BE49-F238E27FC236}">
                  <a16:creationId xmlns:a16="http://schemas.microsoft.com/office/drawing/2014/main" id="{2267C9D4-1770-45DD-AAFC-481CD7F9AA8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7" name="Freeform 8">
              <a:extLst>
                <a:ext uri="{FF2B5EF4-FFF2-40B4-BE49-F238E27FC236}">
                  <a16:creationId xmlns:a16="http://schemas.microsoft.com/office/drawing/2014/main" id="{10DD6E0B-EC58-4D78-8125-AD2172CD2E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8" name="Freeform 9">
              <a:extLst>
                <a:ext uri="{FF2B5EF4-FFF2-40B4-BE49-F238E27FC236}">
                  <a16:creationId xmlns:a16="http://schemas.microsoft.com/office/drawing/2014/main" id="{23D6129D-742B-422D-A589-6692C167151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9" name="Freeform 10">
              <a:extLst>
                <a:ext uri="{FF2B5EF4-FFF2-40B4-BE49-F238E27FC236}">
                  <a16:creationId xmlns:a16="http://schemas.microsoft.com/office/drawing/2014/main" id="{9EA94B27-F456-4ED8-8882-77632BDA08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0" name="Freeform 11">
              <a:extLst>
                <a:ext uri="{FF2B5EF4-FFF2-40B4-BE49-F238E27FC236}">
                  <a16:creationId xmlns:a16="http://schemas.microsoft.com/office/drawing/2014/main" id="{5B7F96AD-560C-44A0-A513-B06758743D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1" name="Freeform 12">
              <a:extLst>
                <a:ext uri="{FF2B5EF4-FFF2-40B4-BE49-F238E27FC236}">
                  <a16:creationId xmlns:a16="http://schemas.microsoft.com/office/drawing/2014/main" id="{86701218-3235-4E29-9935-1315B5CCAA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2" name="Freeform 13">
              <a:extLst>
                <a:ext uri="{FF2B5EF4-FFF2-40B4-BE49-F238E27FC236}">
                  <a16:creationId xmlns:a16="http://schemas.microsoft.com/office/drawing/2014/main" id="{046B7BE0-D335-42EA-9893-4FA7654F1F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3" name="Freeform 14">
              <a:extLst>
                <a:ext uri="{FF2B5EF4-FFF2-40B4-BE49-F238E27FC236}">
                  <a16:creationId xmlns:a16="http://schemas.microsoft.com/office/drawing/2014/main" id="{1CE912BA-808B-403C-B26F-8083A682E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4" name="Freeform 15">
              <a:extLst>
                <a:ext uri="{FF2B5EF4-FFF2-40B4-BE49-F238E27FC236}">
                  <a16:creationId xmlns:a16="http://schemas.microsoft.com/office/drawing/2014/main" id="{D974F65A-298C-4395-B461-99B9B49A07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5" name="Line 16">
              <a:extLst>
                <a:ext uri="{FF2B5EF4-FFF2-40B4-BE49-F238E27FC236}">
                  <a16:creationId xmlns:a16="http://schemas.microsoft.com/office/drawing/2014/main" id="{700B2930-989F-49DC-B909-8150145AD09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6" name="Freeform 17">
              <a:extLst>
                <a:ext uri="{FF2B5EF4-FFF2-40B4-BE49-F238E27FC236}">
                  <a16:creationId xmlns:a16="http://schemas.microsoft.com/office/drawing/2014/main" id="{795CB5A4-5145-4F55-95D0-6FB820C846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7" name="Freeform 18">
              <a:extLst>
                <a:ext uri="{FF2B5EF4-FFF2-40B4-BE49-F238E27FC236}">
                  <a16:creationId xmlns:a16="http://schemas.microsoft.com/office/drawing/2014/main" id="{54BB8F48-D800-442A-A603-979FE924B4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8" name="Freeform 19">
              <a:extLst>
                <a:ext uri="{FF2B5EF4-FFF2-40B4-BE49-F238E27FC236}">
                  <a16:creationId xmlns:a16="http://schemas.microsoft.com/office/drawing/2014/main" id="{6E863078-201C-4DC0-8D49-077300CE50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29" name="Freeform 20">
              <a:extLst>
                <a:ext uri="{FF2B5EF4-FFF2-40B4-BE49-F238E27FC236}">
                  <a16:creationId xmlns:a16="http://schemas.microsoft.com/office/drawing/2014/main" id="{6A07EBB6-75B0-4867-9AAF-7A645F41484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0" name="Rectangle 21">
              <a:extLst>
                <a:ext uri="{FF2B5EF4-FFF2-40B4-BE49-F238E27FC236}">
                  <a16:creationId xmlns:a16="http://schemas.microsoft.com/office/drawing/2014/main" id="{FA40A456-C685-468E-802E-FC9DF586AFD6}"/>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31" name="Freeform 22">
              <a:extLst>
                <a:ext uri="{FF2B5EF4-FFF2-40B4-BE49-F238E27FC236}">
                  <a16:creationId xmlns:a16="http://schemas.microsoft.com/office/drawing/2014/main" id="{F101202F-1B2A-414C-83B7-9327E599C6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2" name="Freeform 23">
              <a:extLst>
                <a:ext uri="{FF2B5EF4-FFF2-40B4-BE49-F238E27FC236}">
                  <a16:creationId xmlns:a16="http://schemas.microsoft.com/office/drawing/2014/main" id="{4CC9B21F-B169-47E9-9B97-3BB645B29CF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3" name="Freeform 24">
              <a:extLst>
                <a:ext uri="{FF2B5EF4-FFF2-40B4-BE49-F238E27FC236}">
                  <a16:creationId xmlns:a16="http://schemas.microsoft.com/office/drawing/2014/main" id="{BC5FF733-2B71-4734-AD6A-5B35D99A35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4" name="Freeform 25">
              <a:extLst>
                <a:ext uri="{FF2B5EF4-FFF2-40B4-BE49-F238E27FC236}">
                  <a16:creationId xmlns:a16="http://schemas.microsoft.com/office/drawing/2014/main" id="{0BCEB342-9AFC-4DCB-B92F-E08DC9594A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5" name="Freeform 26">
              <a:extLst>
                <a:ext uri="{FF2B5EF4-FFF2-40B4-BE49-F238E27FC236}">
                  <a16:creationId xmlns:a16="http://schemas.microsoft.com/office/drawing/2014/main" id="{3B9B4933-5C48-49CF-9C6A-A29413150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6" name="Freeform 27">
              <a:extLst>
                <a:ext uri="{FF2B5EF4-FFF2-40B4-BE49-F238E27FC236}">
                  <a16:creationId xmlns:a16="http://schemas.microsoft.com/office/drawing/2014/main" id="{404FC76C-600A-482C-8386-F77ACBCCA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7" name="Freeform 28">
              <a:extLst>
                <a:ext uri="{FF2B5EF4-FFF2-40B4-BE49-F238E27FC236}">
                  <a16:creationId xmlns:a16="http://schemas.microsoft.com/office/drawing/2014/main" id="{E8C5D50B-A590-4AAE-A748-113B62DADAA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8" name="Freeform 29">
              <a:extLst>
                <a:ext uri="{FF2B5EF4-FFF2-40B4-BE49-F238E27FC236}">
                  <a16:creationId xmlns:a16="http://schemas.microsoft.com/office/drawing/2014/main" id="{6C045F21-7031-4278-BFEE-A9E856ADA9A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39" name="Freeform 30">
              <a:extLst>
                <a:ext uri="{FF2B5EF4-FFF2-40B4-BE49-F238E27FC236}">
                  <a16:creationId xmlns:a16="http://schemas.microsoft.com/office/drawing/2014/main" id="{20EE11A6-3412-4362-8A81-592A15F2A1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0" name="Freeform 31">
              <a:extLst>
                <a:ext uri="{FF2B5EF4-FFF2-40B4-BE49-F238E27FC236}">
                  <a16:creationId xmlns:a16="http://schemas.microsoft.com/office/drawing/2014/main" id="{A376EBB9-93F5-4B6F-95B3-C36B6C851ED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grpSp>
      <p:sp>
        <p:nvSpPr>
          <p:cNvPr id="2" name="Title 1">
            <a:extLst>
              <a:ext uri="{FF2B5EF4-FFF2-40B4-BE49-F238E27FC236}">
                <a16:creationId xmlns:a16="http://schemas.microsoft.com/office/drawing/2014/main" id="{DF3E803F-596D-CA40-B41A-8077F5543C55}"/>
              </a:ext>
            </a:extLst>
          </p:cNvPr>
          <p:cNvSpPr>
            <a:spLocks noGrp="1"/>
          </p:cNvSpPr>
          <p:nvPr>
            <p:ph type="title"/>
          </p:nvPr>
        </p:nvSpPr>
        <p:spPr>
          <a:xfrm>
            <a:off x="853330" y="1254035"/>
            <a:ext cx="2926190" cy="4002222"/>
          </a:xfrm>
        </p:spPr>
        <p:txBody>
          <a:bodyPr>
            <a:normAutofit/>
          </a:bodyPr>
          <a:lstStyle/>
          <a:p>
            <a:r>
              <a:rPr lang="en-US">
                <a:solidFill>
                  <a:srgbClr val="FFFFFF"/>
                </a:solidFill>
              </a:rPr>
              <a:t>Checking Verbs, Vocabulary, and Variety</a:t>
            </a:r>
          </a:p>
        </p:txBody>
      </p:sp>
      <p:sp useBgFill="1">
        <p:nvSpPr>
          <p:cNvPr id="42" name="Round Diagonal Corner Rectangle 6">
            <a:extLst>
              <a:ext uri="{FF2B5EF4-FFF2-40B4-BE49-F238E27FC236}">
                <a16:creationId xmlns:a16="http://schemas.microsoft.com/office/drawing/2014/main" id="{092ADBCF-B973-4C52-B740-4963E95B35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5" y="853439"/>
            <a:ext cx="6987476" cy="4760505"/>
          </a:xfrm>
          <a:prstGeom prst="round2DiagRect">
            <a:avLst>
              <a:gd name="adj1" fmla="val 7418"/>
              <a:gd name="adj2" fmla="val 0"/>
            </a:avLst>
          </a:prstGeom>
          <a:ln w="19050" cap="sq">
            <a:solidFill>
              <a:schemeClr val="bg2">
                <a:lumMod val="60000"/>
                <a:lumOff val="40000"/>
                <a:alpha val="60000"/>
              </a:schemeClr>
            </a:solidFill>
            <a:miter lim="800000"/>
          </a:ln>
          <a:effectLst>
            <a:outerShdw blurRad="889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3FDD94EF-2C73-4E4C-8332-A75D8AC6BE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79200" y="0"/>
            <a:ext cx="674688" cy="6848476"/>
            <a:chOff x="11364912" y="0"/>
            <a:chExt cx="674688" cy="6848476"/>
          </a:xfrm>
          <a:gradFill flip="none" rotWithShape="1">
            <a:gsLst>
              <a:gs pos="0">
                <a:schemeClr val="bg2"/>
              </a:gs>
              <a:gs pos="100000">
                <a:schemeClr val="bg2">
                  <a:lumMod val="60000"/>
                  <a:lumOff val="40000"/>
                  <a:alpha val="60000"/>
                </a:schemeClr>
              </a:gs>
            </a:gsLst>
            <a:lin ang="5400000" scaled="0"/>
            <a:tileRect/>
          </a:gradFill>
        </p:grpSpPr>
        <p:sp>
          <p:nvSpPr>
            <p:cNvPr id="45" name="Freeform 32">
              <a:extLst>
                <a:ext uri="{FF2B5EF4-FFF2-40B4-BE49-F238E27FC236}">
                  <a16:creationId xmlns:a16="http://schemas.microsoft.com/office/drawing/2014/main" id="{16EF4FCE-B4BF-485E-B545-95827107AD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6" name="Freeform 33">
              <a:extLst>
                <a:ext uri="{FF2B5EF4-FFF2-40B4-BE49-F238E27FC236}">
                  <a16:creationId xmlns:a16="http://schemas.microsoft.com/office/drawing/2014/main" id="{C2DD2F29-32E6-486A-A295-CB29680AD99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7" name="Freeform 34">
              <a:extLst>
                <a:ext uri="{FF2B5EF4-FFF2-40B4-BE49-F238E27FC236}">
                  <a16:creationId xmlns:a16="http://schemas.microsoft.com/office/drawing/2014/main" id="{B1A76276-E7B7-4550-9AFF-0A2E9EAEA45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8" name="Freeform 35">
              <a:extLst>
                <a:ext uri="{FF2B5EF4-FFF2-40B4-BE49-F238E27FC236}">
                  <a16:creationId xmlns:a16="http://schemas.microsoft.com/office/drawing/2014/main" id="{EAFC4E0E-3390-457C-BCC9-A2479C10FE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49" name="Freeform 36">
              <a:extLst>
                <a:ext uri="{FF2B5EF4-FFF2-40B4-BE49-F238E27FC236}">
                  <a16:creationId xmlns:a16="http://schemas.microsoft.com/office/drawing/2014/main" id="{D0E59BF7-C450-4448-B71A-80ECD878D3A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0" name="Freeform 37">
              <a:extLst>
                <a:ext uri="{FF2B5EF4-FFF2-40B4-BE49-F238E27FC236}">
                  <a16:creationId xmlns:a16="http://schemas.microsoft.com/office/drawing/2014/main" id="{BAB182A0-0A27-42D3-A9D0-56E8B7F4A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1" name="Freeform 38">
              <a:extLst>
                <a:ext uri="{FF2B5EF4-FFF2-40B4-BE49-F238E27FC236}">
                  <a16:creationId xmlns:a16="http://schemas.microsoft.com/office/drawing/2014/main" id="{4C9A08D9-525C-448E-A071-78226848F44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2" name="Freeform 39">
              <a:extLst>
                <a:ext uri="{FF2B5EF4-FFF2-40B4-BE49-F238E27FC236}">
                  <a16:creationId xmlns:a16="http://schemas.microsoft.com/office/drawing/2014/main" id="{E7818D96-423C-499F-A080-00EF0B9D4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3" name="Freeform 40">
              <a:extLst>
                <a:ext uri="{FF2B5EF4-FFF2-40B4-BE49-F238E27FC236}">
                  <a16:creationId xmlns:a16="http://schemas.microsoft.com/office/drawing/2014/main" id="{059B8971-2367-46BA-8FCC-D001A6C3690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54" name="Rectangle 41">
              <a:extLst>
                <a:ext uri="{FF2B5EF4-FFF2-40B4-BE49-F238E27FC236}">
                  <a16:creationId xmlns:a16="http://schemas.microsoft.com/office/drawing/2014/main" id="{E4DF0A08-11EF-495A-980F-2ED66FBB8108}"/>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grpSp>
      <p:graphicFrame>
        <p:nvGraphicFramePr>
          <p:cNvPr id="89" name="Content Placeholder 2">
            <a:extLst>
              <a:ext uri="{FF2B5EF4-FFF2-40B4-BE49-F238E27FC236}">
                <a16:creationId xmlns:a16="http://schemas.microsoft.com/office/drawing/2014/main" id="{AA453623-DB51-415A-839C-BCAC4F034945}"/>
              </a:ext>
            </a:extLst>
          </p:cNvPr>
          <p:cNvGraphicFramePr>
            <a:graphicFrameLocks noGrp="1"/>
          </p:cNvGraphicFramePr>
          <p:nvPr>
            <p:ph idx="1"/>
            <p:extLst>
              <p:ext uri="{D42A27DB-BD31-4B8C-83A1-F6EECF244321}">
                <p14:modId xmlns:p14="http://schemas.microsoft.com/office/powerpoint/2010/main" val="1929948460"/>
              </p:ext>
            </p:extLst>
          </p:nvPr>
        </p:nvGraphicFramePr>
        <p:xfrm>
          <a:off x="4423954" y="1254035"/>
          <a:ext cx="6296297" cy="40022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Graphic 5" descr="Badge Tick">
            <a:extLst>
              <a:ext uri="{FF2B5EF4-FFF2-40B4-BE49-F238E27FC236}">
                <a16:creationId xmlns:a16="http://schemas.microsoft.com/office/drawing/2014/main" id="{E4547CB7-1A98-AE42-BE06-55B321196B7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570878" y="1327108"/>
            <a:ext cx="914400" cy="914400"/>
          </a:xfrm>
          <a:prstGeom prst="rect">
            <a:avLst/>
          </a:prstGeom>
        </p:spPr>
      </p:pic>
      <p:pic>
        <p:nvPicPr>
          <p:cNvPr id="81" name="Graphic 80" descr="Badge Tick">
            <a:extLst>
              <a:ext uri="{FF2B5EF4-FFF2-40B4-BE49-F238E27FC236}">
                <a16:creationId xmlns:a16="http://schemas.microsoft.com/office/drawing/2014/main" id="{D6D2A3F8-0731-6249-A33C-A7815C19750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570878" y="2277891"/>
            <a:ext cx="914400" cy="914400"/>
          </a:xfrm>
          <a:prstGeom prst="rect">
            <a:avLst/>
          </a:prstGeom>
        </p:spPr>
      </p:pic>
      <p:pic>
        <p:nvPicPr>
          <p:cNvPr id="86" name="Graphic 85" descr="Badge Tick">
            <a:extLst>
              <a:ext uri="{FF2B5EF4-FFF2-40B4-BE49-F238E27FC236}">
                <a16:creationId xmlns:a16="http://schemas.microsoft.com/office/drawing/2014/main" id="{7097D97E-AB35-BE43-8F24-CA398D33E2FF}"/>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570878" y="3332956"/>
            <a:ext cx="914400" cy="914400"/>
          </a:xfrm>
          <a:prstGeom prst="rect">
            <a:avLst/>
          </a:prstGeom>
        </p:spPr>
      </p:pic>
      <p:pic>
        <p:nvPicPr>
          <p:cNvPr id="91" name="Graphic 90" descr="Badge Tick">
            <a:extLst>
              <a:ext uri="{FF2B5EF4-FFF2-40B4-BE49-F238E27FC236}">
                <a16:creationId xmlns:a16="http://schemas.microsoft.com/office/drawing/2014/main" id="{E7A958C5-075B-0442-A52D-87F3AB826DC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557587" y="4332288"/>
            <a:ext cx="914400" cy="914400"/>
          </a:xfrm>
          <a:prstGeom prst="rect">
            <a:avLst/>
          </a:prstGeom>
        </p:spPr>
      </p:pic>
    </p:spTree>
    <p:extLst>
      <p:ext uri="{BB962C8B-B14F-4D97-AF65-F5344CB8AC3E}">
        <p14:creationId xmlns:p14="http://schemas.microsoft.com/office/powerpoint/2010/main" val="233481745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11"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12"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13"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4"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15"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16"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18" name="Group 17">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19"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20"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21"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22"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24" name="Group 23">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25"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26"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27"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28"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30" name="Group 29">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31"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32"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33"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34"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35"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36"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38" name="Rectangle 37">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96E166-F085-DC47-9E04-F74A990E536F}"/>
              </a:ext>
            </a:extLst>
          </p:cNvPr>
          <p:cNvSpPr>
            <a:spLocks noGrp="1"/>
          </p:cNvSpPr>
          <p:nvPr>
            <p:ph type="title"/>
          </p:nvPr>
        </p:nvSpPr>
        <p:spPr>
          <a:xfrm>
            <a:off x="1577445" y="1168078"/>
            <a:ext cx="9048219" cy="1092200"/>
          </a:xfrm>
        </p:spPr>
        <p:txBody>
          <a:bodyPr anchor="ctr">
            <a:normAutofit/>
          </a:bodyPr>
          <a:lstStyle/>
          <a:p>
            <a:pPr algn="ctr"/>
            <a:r>
              <a:rPr lang="en-US">
                <a:solidFill>
                  <a:srgbClr val="FFFFFF"/>
                </a:solidFill>
              </a:rPr>
              <a:t>Checking Formatting</a:t>
            </a:r>
          </a:p>
        </p:txBody>
      </p:sp>
      <p:sp>
        <p:nvSpPr>
          <p:cNvPr id="3" name="Content Placeholder 2">
            <a:extLst>
              <a:ext uri="{FF2B5EF4-FFF2-40B4-BE49-F238E27FC236}">
                <a16:creationId xmlns:a16="http://schemas.microsoft.com/office/drawing/2014/main" id="{075928C0-E5AE-3542-8766-20E91C1E5A51}"/>
              </a:ext>
            </a:extLst>
          </p:cNvPr>
          <p:cNvSpPr>
            <a:spLocks noGrp="1"/>
          </p:cNvSpPr>
          <p:nvPr>
            <p:ph idx="1"/>
          </p:nvPr>
        </p:nvSpPr>
        <p:spPr>
          <a:xfrm>
            <a:off x="1577446" y="2413001"/>
            <a:ext cx="9048218" cy="3033180"/>
          </a:xfrm>
        </p:spPr>
        <p:txBody>
          <a:bodyPr anchor="ctr">
            <a:noAutofit/>
          </a:bodyPr>
          <a:lstStyle/>
          <a:p>
            <a:pPr>
              <a:lnSpc>
                <a:spcPct val="110000"/>
              </a:lnSpc>
            </a:pPr>
            <a:r>
              <a:rPr lang="en-US" sz="1600" dirty="0">
                <a:solidFill>
                  <a:srgbClr val="FFFFFF"/>
                </a:solidFill>
              </a:rPr>
              <a:t>Check your heading. You need an MLA style heading in the top left corner of the first page.</a:t>
            </a:r>
          </a:p>
          <a:p>
            <a:pPr>
              <a:lnSpc>
                <a:spcPct val="110000"/>
              </a:lnSpc>
            </a:pPr>
            <a:r>
              <a:rPr lang="en-US" sz="1600" dirty="0">
                <a:solidFill>
                  <a:srgbClr val="FFFFFF"/>
                </a:solidFill>
              </a:rPr>
              <a:t>Check your header. You need your last name and the page number inside the top margin at the right side of the page. </a:t>
            </a:r>
          </a:p>
          <a:p>
            <a:pPr>
              <a:lnSpc>
                <a:spcPct val="110000"/>
              </a:lnSpc>
            </a:pPr>
            <a:r>
              <a:rPr lang="en-US" sz="1600" dirty="0">
                <a:solidFill>
                  <a:srgbClr val="FFFFFF"/>
                </a:solidFill>
              </a:rPr>
              <a:t>Make sure you have a good title. It should be centered at the top of the first page just underneath the heading.</a:t>
            </a:r>
          </a:p>
          <a:p>
            <a:pPr>
              <a:lnSpc>
                <a:spcPct val="110000"/>
              </a:lnSpc>
            </a:pPr>
            <a:r>
              <a:rPr lang="en-US" sz="1600" dirty="0">
                <a:solidFill>
                  <a:srgbClr val="FFFFFF"/>
                </a:solidFill>
              </a:rPr>
              <a:t>Make sure your margins, font, and paragraph spacing are in line with the assignment.</a:t>
            </a:r>
          </a:p>
          <a:p>
            <a:pPr>
              <a:lnSpc>
                <a:spcPct val="110000"/>
              </a:lnSpc>
            </a:pPr>
            <a:r>
              <a:rPr lang="en-US" sz="1600" dirty="0">
                <a:solidFill>
                  <a:srgbClr val="FFFFFF"/>
                </a:solidFill>
              </a:rPr>
              <a:t>Make sure the works cited page is in alphabetical order.</a:t>
            </a:r>
          </a:p>
          <a:p>
            <a:pPr>
              <a:lnSpc>
                <a:spcPct val="110000"/>
              </a:lnSpc>
            </a:pPr>
            <a:r>
              <a:rPr lang="en-US" sz="1600" dirty="0">
                <a:solidFill>
                  <a:srgbClr val="FFFFFF"/>
                </a:solidFill>
              </a:rPr>
              <a:t>Make sure the works cited page uses hanging indent.</a:t>
            </a:r>
          </a:p>
          <a:p>
            <a:pPr>
              <a:lnSpc>
                <a:spcPct val="110000"/>
              </a:lnSpc>
            </a:pPr>
            <a:r>
              <a:rPr lang="en-US" sz="1600" dirty="0">
                <a:solidFill>
                  <a:srgbClr val="FFFFFF"/>
                </a:solidFill>
              </a:rPr>
              <a:t>Make sure the in-text citations are formatted properly.</a:t>
            </a:r>
          </a:p>
        </p:txBody>
      </p:sp>
    </p:spTree>
    <p:extLst>
      <p:ext uri="{BB962C8B-B14F-4D97-AF65-F5344CB8AC3E}">
        <p14:creationId xmlns:p14="http://schemas.microsoft.com/office/powerpoint/2010/main" val="27943803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1</TotalTime>
  <Words>935</Words>
  <Application>Microsoft Macintosh PowerPoint</Application>
  <PresentationFormat>Widescreen</PresentationFormat>
  <Paragraphs>59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Tw Cen MT</vt:lpstr>
      <vt:lpstr>Circuit</vt:lpstr>
      <vt:lpstr>Preparing a Final Draft of a Research Paper (MLA STYLE)</vt:lpstr>
      <vt:lpstr>Check Both Global  and Local Issues</vt:lpstr>
      <vt:lpstr>Some Global Issues To Consider</vt:lpstr>
      <vt:lpstr>Editing for Local Issues</vt:lpstr>
      <vt:lpstr>Checking Thesis and Focus</vt:lpstr>
      <vt:lpstr>Checking for Plagiarism</vt:lpstr>
      <vt:lpstr>Checking effective use of Sources</vt:lpstr>
      <vt:lpstr>Checking Verbs, Vocabulary, and Variety</vt:lpstr>
      <vt:lpstr>Checking Formatting</vt:lpstr>
      <vt:lpstr>Final Run Through Before Submitting</vt:lpstr>
      <vt:lpstr>Congratulate Yourself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a Final Draft of a Research Paper (MLA STYLE)</dc:title>
  <dc:creator>Gerald, Sharon L</dc:creator>
  <cp:lastModifiedBy>Gerald, Sharon L</cp:lastModifiedBy>
  <cp:revision>1</cp:revision>
  <dcterms:created xsi:type="dcterms:W3CDTF">2020-09-24T16:53:33Z</dcterms:created>
  <dcterms:modified xsi:type="dcterms:W3CDTF">2020-09-24T16:54:33Z</dcterms:modified>
</cp:coreProperties>
</file>