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diagrams/data1.xml" ContentType="application/vnd.openxmlformats-officedocument.drawingml.diagramData+xml"/>
  <Override PartName="/ppt/diagrams/layout1.xml" ContentType="application/vnd.openxmlformats-officedocument.drawingml.diagramLayout+xml"/>
  <Override PartName="/ppt/diagrams/quickStyle1.xml" ContentType="application/vnd.openxmlformats-officedocument.drawingml.diagramStyle+xml"/>
  <Override PartName="/ppt/diagrams/colors1.xml" ContentType="application/vnd.openxmlformats-officedocument.drawingml.diagramColors+xml"/>
  <Override PartName="/ppt/diagrams/drawing1.xml" ContentType="application/vnd.ms-office.drawingml.diagramDrawing+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72" r:id="rId1"/>
  </p:sldMasterIdLst>
  <p:sldIdLst>
    <p:sldId id="256" r:id="rId2"/>
    <p:sldId id="267" r:id="rId3"/>
    <p:sldId id="257" r:id="rId4"/>
    <p:sldId id="258" r:id="rId5"/>
    <p:sldId id="259" r:id="rId6"/>
    <p:sldId id="260" r:id="rId7"/>
    <p:sldId id="261" r:id="rId8"/>
    <p:sldId id="262" r:id="rId9"/>
    <p:sldId id="263" r:id="rId10"/>
    <p:sldId id="264" r:id="rId11"/>
    <p:sldId id="265" r:id="rId12"/>
    <p:sldId id="266" r:id="rId13"/>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a:tblStyle styleId="{5C22544A-7EE6-4342-B048-85BDC9FD1C3A}" styleName="Medium Style 2 - Accent 1">
    <a:wholeTbl>
      <a:tcTxStyle>
        <a:fontRef idx="minor">
          <a:prstClr val="black"/>
        </a:fontRef>
        <a:schemeClr val="dk1"/>
      </a:tcTxStyle>
      <a:tcStyle>
        <a:tcBdr>
          <a:left>
            <a:ln w="12700" cmpd="sng">
              <a:solidFill>
                <a:schemeClr val="lt1"/>
              </a:solidFill>
            </a:ln>
          </a:left>
          <a:right>
            <a:ln w="12700" cmpd="sng">
              <a:solidFill>
                <a:schemeClr val="lt1"/>
              </a:solidFill>
            </a:ln>
          </a:right>
          <a:top>
            <a:ln w="12700" cmpd="sng">
              <a:solidFill>
                <a:schemeClr val="lt1"/>
              </a:solidFill>
            </a:ln>
          </a:top>
          <a:bottom>
            <a:ln w="12700" cmpd="sng">
              <a:solidFill>
                <a:schemeClr val="lt1"/>
              </a:solidFill>
            </a:ln>
          </a:bottom>
          <a:insideH>
            <a:ln w="12700" cmpd="sng">
              <a:solidFill>
                <a:schemeClr val="lt1"/>
              </a:solidFill>
            </a:ln>
          </a:insideH>
          <a:insideV>
            <a:ln w="12700" cmpd="sng">
              <a:solidFill>
                <a:schemeClr val="lt1"/>
              </a:solidFill>
            </a:ln>
          </a:insideV>
        </a:tcBdr>
        <a:fill>
          <a:solidFill>
            <a:schemeClr val="accent1">
              <a:tint val="20000"/>
            </a:schemeClr>
          </a:solidFill>
        </a:fill>
      </a:tcStyle>
    </a:wholeTbl>
    <a:band1H>
      <a:tcStyle>
        <a:tcBdr/>
        <a:fill>
          <a:solidFill>
            <a:schemeClr val="accent1">
              <a:tint val="40000"/>
            </a:schemeClr>
          </a:solidFill>
        </a:fill>
      </a:tcStyle>
    </a:band1H>
    <a:band2H>
      <a:tcStyle>
        <a:tcBdr/>
      </a:tcStyle>
    </a:band2H>
    <a:band1V>
      <a:tcStyle>
        <a:tcBdr/>
        <a:fill>
          <a:solidFill>
            <a:schemeClr val="accent1">
              <a:tint val="40000"/>
            </a:schemeClr>
          </a:solidFill>
        </a:fill>
      </a:tcStyle>
    </a:band1V>
    <a:band2V>
      <a:tcStyle>
        <a:tcBdr/>
      </a:tcStyle>
    </a:band2V>
    <a:lastCol>
      <a:tcTxStyle b="on">
        <a:fontRef idx="minor">
          <a:prstClr val="black"/>
        </a:fontRef>
        <a:schemeClr val="lt1"/>
      </a:tcTxStyle>
      <a:tcStyle>
        <a:tcBdr/>
        <a:fill>
          <a:solidFill>
            <a:schemeClr val="accent1"/>
          </a:solidFill>
        </a:fill>
      </a:tcStyle>
    </a:lastCol>
    <a:firstCol>
      <a:tcTxStyle b="on">
        <a:fontRef idx="minor">
          <a:prstClr val="black"/>
        </a:fontRef>
        <a:schemeClr val="lt1"/>
      </a:tcTxStyle>
      <a:tcStyle>
        <a:tcBdr/>
        <a:fill>
          <a:solidFill>
            <a:schemeClr val="accent1"/>
          </a:solidFill>
        </a:fill>
      </a:tcStyle>
    </a:firstCol>
    <a:lastRow>
      <a:tcTxStyle b="on">
        <a:fontRef idx="minor">
          <a:prstClr val="black"/>
        </a:fontRef>
        <a:schemeClr val="lt1"/>
      </a:tcTxStyle>
      <a:tcStyle>
        <a:tcBdr>
          <a:top>
            <a:ln w="38100" cmpd="sng">
              <a:solidFill>
                <a:schemeClr val="lt1"/>
              </a:solidFill>
            </a:ln>
          </a:top>
        </a:tcBdr>
        <a:fill>
          <a:solidFill>
            <a:schemeClr val="accent1"/>
          </a:solidFill>
        </a:fill>
      </a:tcStyle>
    </a:lastRow>
    <a:firstRow>
      <a:tcTxStyle b="on">
        <a:fontRef idx="minor">
          <a:prstClr val="black"/>
        </a:fontRef>
        <a:schemeClr val="lt1"/>
      </a:tcTxStyle>
      <a:tcStyle>
        <a:tcBdr>
          <a:bottom>
            <a:ln w="38100" cmpd="sng">
              <a:solidFill>
                <a:schemeClr val="lt1"/>
              </a:solidFill>
            </a:ln>
          </a:bottom>
        </a:tcBdr>
        <a:fill>
          <a:solidFill>
            <a:schemeClr val="accent1"/>
          </a:solidFill>
        </a:fill>
      </a:tcStyle>
    </a:firstRow>
  </a:tblStyle>
</a:tblStyleLst>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15132" autoAdjust="0"/>
    <p:restoredTop sz="94586"/>
  </p:normalViewPr>
  <p:slideViewPr>
    <p:cSldViewPr>
      <p:cViewPr varScale="1">
        <p:scale>
          <a:sx n="109" d="100"/>
          <a:sy n="109" d="100"/>
        </p:scale>
        <p:origin x="1752" y="176"/>
      </p:cViewPr>
      <p:guideLst>
        <p:guide orient="horz" pos="2160"/>
        <p:guide pos="2880"/>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3" Type="http://schemas.openxmlformats.org/officeDocument/2006/relationships/slide" Target="slides/slide2.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tableStyles" Target="tableStyles.xml"/><Relationship Id="rId2" Type="http://schemas.openxmlformats.org/officeDocument/2006/relationships/slide" Target="slides/slide1.xml"/><Relationship Id="rId1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5" Type="http://schemas.openxmlformats.org/officeDocument/2006/relationships/slide" Target="slides/slide4.xml"/><Relationship Id="rId15" Type="http://schemas.openxmlformats.org/officeDocument/2006/relationships/viewProps" Target="viewProps.xml"/><Relationship Id="rId10" Type="http://schemas.openxmlformats.org/officeDocument/2006/relationships/slide" Target="slides/slide9.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presProps" Target="presProps.xml"/></Relationships>
</file>

<file path=ppt/diagrams/colors1.xml><?xml version="1.0" encoding="utf-8"?>
<dgm:colorsDef xmlns:dgm="http://schemas.openxmlformats.org/drawingml/2006/diagram" xmlns:a="http://schemas.openxmlformats.org/drawingml/2006/main" uniqueId="urn:microsoft.com/office/officeart/2005/8/colors/colorful1">
  <dgm:title val=""/>
  <dgm:desc val=""/>
  <dgm:catLst>
    <dgm:cat type="colorful" pri="10100"/>
  </dgm:catLst>
  <dgm:styleLbl name="node0">
    <dgm:fillClrLst meth="repeat">
      <a:schemeClr val="accent1"/>
    </dgm:fillClrLst>
    <dgm:linClrLst meth="repeat">
      <a:schemeClr val="lt1"/>
    </dgm:linClrLst>
    <dgm:effectClrLst/>
    <dgm:txLinClrLst/>
    <dgm:txFillClrLst/>
    <dgm:txEffectClrLst/>
  </dgm:styleLbl>
  <dgm:styleLbl name="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alignNode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dgm:txEffectClrLst/>
  </dgm:styleLbl>
  <dgm:styleLbl name="lnNode1">
    <dgm:fillClrLst meth="repeat">
      <a:schemeClr val="accent2"/>
      <a:schemeClr val="accent3"/>
      <a:schemeClr val="accent4"/>
      <a:schemeClr val="accent5"/>
      <a:schemeClr val="accent6"/>
    </dgm:fillClrLst>
    <dgm:linClrLst meth="repeat">
      <a:schemeClr val="lt1"/>
    </dgm:linClrLst>
    <dgm:effectClrLst/>
    <dgm:txLinClrLst/>
    <dgm:txFillClrLst/>
    <dgm:txEffectClrLst/>
  </dgm:styleLbl>
  <dgm:styleLbl name="vennNode1">
    <dgm:fillClrLst meth="repeat">
      <a:schemeClr val="accent2">
        <a:alpha val="50000"/>
      </a:schemeClr>
      <a:schemeClr val="accent3">
        <a:alpha val="50000"/>
      </a:schemeClr>
      <a:schemeClr val="accent4">
        <a:alpha val="50000"/>
      </a:schemeClr>
      <a:schemeClr val="accent5">
        <a:alpha val="50000"/>
      </a:schemeClr>
      <a:schemeClr val="accent6">
        <a:alpha val="50000"/>
      </a:schemeClr>
    </dgm:fillClrLst>
    <dgm:linClrLst meth="repeat">
      <a:schemeClr val="lt1"/>
    </dgm:linClrLst>
    <dgm:effectClrLst/>
    <dgm:txLinClrLst/>
    <dgm:txFillClrLst/>
    <dgm:txEffectClrLst/>
  </dgm:styleLbl>
  <dgm:styleLbl name="node2">
    <dgm:fillClrLst>
      <a:schemeClr val="accent2"/>
    </dgm:fillClrLst>
    <dgm:linClrLst meth="repeat">
      <a:schemeClr val="lt1"/>
    </dgm:linClrLst>
    <dgm:effectClrLst/>
    <dgm:txLinClrLst/>
    <dgm:txFillClrLst/>
    <dgm:txEffectClrLst/>
  </dgm:styleLbl>
  <dgm:styleLbl name="node3">
    <dgm:fillClrLst>
      <a:schemeClr val="accent3"/>
    </dgm:fillClrLst>
    <dgm:linClrLst meth="repeat">
      <a:schemeClr val="lt1"/>
    </dgm:linClrLst>
    <dgm:effectClrLst/>
    <dgm:txLinClrLst/>
    <dgm:txFillClrLst/>
    <dgm:txEffectClrLst/>
  </dgm:styleLbl>
  <dgm:styleLbl name="node4">
    <dgm:fillClrLst>
      <a:schemeClr val="accent4"/>
    </dgm:fillClrLst>
    <dgm:linClrLst meth="repeat">
      <a:schemeClr val="lt1"/>
    </dgm:linClrLst>
    <dgm:effectClrLst/>
    <dgm:txLinClrLst/>
    <dgm:txFillClrLst/>
    <dgm:txEffectClrLst/>
  </dgm:styleLbl>
  <dgm:styleLbl name="fgImgPlace1">
    <dgm:fillClrLst meth="repeat">
      <a:schemeClr val="accent2">
        <a:tint val="50000"/>
      </a:schemeClr>
      <a:schemeClr val="accent3">
        <a:tint val="50000"/>
      </a:schemeClr>
      <a:schemeClr val="accent4">
        <a:tint val="50000"/>
      </a:schemeClr>
      <a:schemeClr val="accent5">
        <a:tint val="50000"/>
      </a:schemeClr>
      <a:schemeClr val="accent6">
        <a:tint val="50000"/>
      </a:schemeClr>
    </dgm:fillClrLst>
    <dgm:linClrLst meth="repeat">
      <a:schemeClr val="lt1"/>
    </dgm:linClrLst>
    <dgm:effectClrLst/>
    <dgm:txLinClrLst/>
    <dgm:txFillClrLst meth="repeat">
      <a:schemeClr val="lt1"/>
    </dgm:txFillClrLst>
    <dgm:txEffectClrLst/>
  </dgm:styleLbl>
  <dgm:styleLbl name="align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bgImgPlace1">
    <dgm:fillClrLst>
      <a:schemeClr val="accent1">
        <a:tint val="50000"/>
      </a:schemeClr>
      <a:schemeClr val="accent2">
        <a:tint val="20000"/>
      </a:schemeClr>
    </dgm:fillClrLst>
    <dgm:linClrLst meth="repeat">
      <a:schemeClr val="lt1"/>
    </dgm:linClrLst>
    <dgm:effectClrLst/>
    <dgm:txLinClrLst/>
    <dgm:txFillClrLst meth="repeat">
      <a:schemeClr val="lt1"/>
    </dgm:txFillClrLst>
    <dgm:txEffectClrLst/>
  </dgm:styleLbl>
  <dgm:styleLbl name="sibTrans2D1">
    <dgm:fillClrLst meth="repeat">
      <a:schemeClr val="accent2"/>
      <a:schemeClr val="accent3"/>
      <a:schemeClr val="accent4"/>
      <a:schemeClr val="accent5"/>
      <a:schemeClr val="accent6"/>
    </dgm:fillClrLst>
    <dgm:linClrLst meth="cycle">
      <a:schemeClr val="lt1"/>
    </dgm:linClrLst>
    <dgm:effectClrLst/>
    <dgm:txLinClrLst/>
    <dgm:txFillClrLst/>
    <dgm:txEffectClrLst/>
  </dgm:styleLbl>
  <dgm:styleLbl name="f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bgSibTrans2D1">
    <dgm:fillClrLst meth="repeat">
      <a:schemeClr val="accent2"/>
      <a:schemeClr val="accent3"/>
      <a:schemeClr val="accent4"/>
      <a:schemeClr val="accent5"/>
      <a:schemeClr val="accent6"/>
    </dgm:fillClrLst>
    <dgm:linClrLst meth="cycle">
      <a:schemeClr val="lt1"/>
    </dgm:linClrLst>
    <dgm:effectClrLst/>
    <dgm:txLinClrLst/>
    <dgm:txFillClrLst meth="repeat">
      <a:schemeClr val="lt1"/>
    </dgm:txFillClrLst>
    <dgm:txEffectClrLst/>
  </dgm:styleLbl>
  <dgm:styleLbl name="sibTrans1D1">
    <dgm:fillClrLst meth="repeat">
      <a:schemeClr val="accent2"/>
      <a:schemeClr val="accent3"/>
      <a:schemeClr val="accent4"/>
      <a:schemeClr val="accent5"/>
      <a:schemeClr val="accent6"/>
    </dgm:fillClrLst>
    <dgm:linClrLst meth="repeat">
      <a:schemeClr val="accent2"/>
      <a:schemeClr val="accent3"/>
      <a:schemeClr val="accent4"/>
      <a:schemeClr val="accent5"/>
      <a:schemeClr val="accent6"/>
    </dgm:linClrLst>
    <dgm:effectClrLst/>
    <dgm:txLinClrLst/>
    <dgm:txFillClrLst meth="repeat">
      <a:schemeClr val="tx1"/>
    </dgm:txFillClrLst>
    <dgm:txEffectClrLst/>
  </dgm:styleLbl>
  <dgm:styleLbl name="callout">
    <dgm:fillClrLst meth="repeat">
      <a:schemeClr val="accent2"/>
    </dgm:fillClrLst>
    <dgm:linClrLst meth="repeat">
      <a:schemeClr val="accent2">
        <a:tint val="50000"/>
      </a:schemeClr>
    </dgm:linClrLst>
    <dgm:effectClrLst/>
    <dgm:txLinClrLst/>
    <dgm:txFillClrLst meth="repeat">
      <a:schemeClr val="tx1"/>
    </dgm:txFillClrLst>
    <dgm:txEffectClrLst/>
  </dgm:styleLbl>
  <dgm:styleLbl name="asst0">
    <dgm:fillClrLst meth="repeat">
      <a:schemeClr val="accent1"/>
    </dgm:fillClrLst>
    <dgm:linClrLst meth="repeat">
      <a:schemeClr val="lt1"/>
    </dgm:linClrLst>
    <dgm:effectClrLst/>
    <dgm:txLinClrLst/>
    <dgm:txFillClrLst/>
    <dgm:txEffectClrLst/>
  </dgm:styleLbl>
  <dgm:styleLbl name="asst1">
    <dgm:fillClrLst meth="repeat">
      <a:schemeClr val="accent2"/>
    </dgm:fillClrLst>
    <dgm:linClrLst meth="repeat">
      <a:schemeClr val="lt1"/>
    </dgm:linClrLst>
    <dgm:effectClrLst/>
    <dgm:txLinClrLst/>
    <dgm:txFillClrLst/>
    <dgm:txEffectClrLst/>
  </dgm:styleLbl>
  <dgm:styleLbl name="asst2">
    <dgm:fillClrLst>
      <a:schemeClr val="accent3"/>
    </dgm:fillClrLst>
    <dgm:linClrLst meth="repeat">
      <a:schemeClr val="lt1"/>
    </dgm:linClrLst>
    <dgm:effectClrLst/>
    <dgm:txLinClrLst/>
    <dgm:txFillClrLst/>
    <dgm:txEffectClrLst/>
  </dgm:styleLbl>
  <dgm:styleLbl name="asst3">
    <dgm:fillClrLst>
      <a:schemeClr val="accent4"/>
    </dgm:fillClrLst>
    <dgm:linClrLst meth="repeat">
      <a:schemeClr val="lt1"/>
    </dgm:linClrLst>
    <dgm:effectClrLst/>
    <dgm:txLinClrLst/>
    <dgm:txFillClrLst/>
    <dgm:txEffectClrLst/>
  </dgm:styleLbl>
  <dgm:styleLbl name="asst4">
    <dgm:fillClrLst>
      <a:schemeClr val="accent5"/>
    </dgm:fillClrLst>
    <dgm:linClrLst meth="repeat">
      <a:schemeClr val="lt1"/>
    </dgm:linClrLst>
    <dgm:effectClrLst/>
    <dgm:txLinClrLst/>
    <dgm:txFillClrLst/>
    <dgm:txEffectClrLst/>
  </dgm:styleLbl>
  <dgm:styleLbl name="parChTrans2D1">
    <dgm:fillClrLst meth="repeat">
      <a:schemeClr val="accent2"/>
    </dgm:fillClrLst>
    <dgm:linClrLst meth="repeat">
      <a:schemeClr val="lt1"/>
    </dgm:linClrLst>
    <dgm:effectClrLst/>
    <dgm:txLinClrLst/>
    <dgm:txFillClrLst meth="repeat">
      <a:schemeClr val="lt1"/>
    </dgm:txFillClrLst>
    <dgm:txEffectClrLst/>
  </dgm:styleLbl>
  <dgm:styleLbl name="parChTrans2D2">
    <dgm:fillClrLst meth="repeat">
      <a:schemeClr val="accent3"/>
    </dgm:fillClrLst>
    <dgm:linClrLst meth="repeat">
      <a:schemeClr val="lt1"/>
    </dgm:linClrLst>
    <dgm:effectClrLst/>
    <dgm:txLinClrLst/>
    <dgm:txFillClrLst/>
    <dgm:txEffectClrLst/>
  </dgm:styleLbl>
  <dgm:styleLbl name="parChTrans2D3">
    <dgm:fillClrLst meth="repeat">
      <a:schemeClr val="accent4"/>
    </dgm:fillClrLst>
    <dgm:linClrLst meth="repeat">
      <a:schemeClr val="lt1"/>
    </dgm:linClrLst>
    <dgm:effectClrLst/>
    <dgm:txLinClrLst/>
    <dgm:txFillClrLst/>
    <dgm:txEffectClrLst/>
  </dgm:styleLbl>
  <dgm:styleLbl name="parChTrans2D4">
    <dgm:fillClrLst meth="repeat">
      <a:schemeClr val="accent5"/>
    </dgm:fillClrLst>
    <dgm:linClrLst meth="repeat">
      <a:schemeClr val="lt1"/>
    </dgm:linClrLst>
    <dgm:effectClrLst/>
    <dgm:txLinClrLst/>
    <dgm:txFillClrLst meth="repeat">
      <a:schemeClr val="lt1"/>
    </dgm:txFillClrLst>
    <dgm:txEffectClrLst/>
  </dgm:styleLbl>
  <dgm:styleLbl name="parChTrans1D1">
    <dgm:fillClrLst meth="repeat">
      <a:schemeClr val="accent2"/>
    </dgm:fillClrLst>
    <dgm:linClrLst meth="repeat">
      <a:schemeClr val="accent1"/>
    </dgm:linClrLst>
    <dgm:effectClrLst/>
    <dgm:txLinClrLst/>
    <dgm:txFillClrLst meth="repeat">
      <a:schemeClr val="tx1"/>
    </dgm:txFillClrLst>
    <dgm:txEffectClrLst/>
  </dgm:styleLbl>
  <dgm:styleLbl name="parChTrans1D2">
    <dgm:fillClrLst meth="repeat">
      <a:schemeClr val="accent3">
        <a:tint val="90000"/>
      </a:schemeClr>
    </dgm:fillClrLst>
    <dgm:linClrLst meth="repeat">
      <a:schemeClr val="accent2"/>
    </dgm:linClrLst>
    <dgm:effectClrLst/>
    <dgm:txLinClrLst/>
    <dgm:txFillClrLst meth="repeat">
      <a:schemeClr val="tx1"/>
    </dgm:txFillClrLst>
    <dgm:txEffectClrLst/>
  </dgm:styleLbl>
  <dgm:styleLbl name="parChTrans1D3">
    <dgm:fillClrLst meth="repeat">
      <a:schemeClr val="accent4">
        <a:tint val="70000"/>
      </a:schemeClr>
    </dgm:fillClrLst>
    <dgm:linClrLst meth="repeat">
      <a:schemeClr val="accent3"/>
    </dgm:linClrLst>
    <dgm:effectClrLst/>
    <dgm:txLinClrLst/>
    <dgm:txFillClrLst meth="repeat">
      <a:schemeClr val="tx1"/>
    </dgm:txFillClrLst>
    <dgm:txEffectClrLst/>
  </dgm:styleLbl>
  <dgm:styleLbl name="parChTrans1D4">
    <dgm:fillClrLst meth="repeat">
      <a:schemeClr val="accent5">
        <a:tint val="50000"/>
      </a:schemeClr>
    </dgm:fillClrLst>
    <dgm:linClrLst meth="repeat">
      <a:schemeClr val="accent4"/>
    </dgm:linClrLst>
    <dgm:effectClrLst/>
    <dgm:txLinClrLst/>
    <dgm:txFillClrLst meth="repeat">
      <a:schemeClr val="tx1"/>
    </dgm:txFillClrLst>
    <dgm:txEffectClrLst/>
  </dgm:styleLbl>
  <dgm:styleLbl name="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conF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align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trAlignAcc1">
    <dgm:fillClrLst meth="repeat">
      <a:schemeClr val="lt1">
        <a:alpha val="40000"/>
      </a:schemeClr>
    </dgm:fillClrLst>
    <dgm:linClrLst meth="repeat">
      <a:schemeClr val="accent1"/>
    </dgm:linClrLst>
    <dgm:effectClrLst/>
    <dgm:txLinClrLst/>
    <dgm:txFillClrLst meth="repeat">
      <a:schemeClr val="dk1"/>
    </dgm:txFillClrLst>
    <dgm:txEffectClrLst/>
  </dgm:styleLbl>
  <dgm:styleLbl name="bgAcc1">
    <dgm:fillClrLst meth="repeat">
      <a:schemeClr val="lt1">
        <a:alpha val="90000"/>
      </a:schemeClr>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F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Align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solidBgAcc1">
    <dgm:fillClrLst meth="repeat">
      <a:schemeClr val="lt1"/>
    </dgm:fillClrLst>
    <dgm:linClrLst meth="repeat">
      <a:schemeClr val="accent2"/>
      <a:schemeClr val="accent3"/>
      <a:schemeClr val="accent4"/>
      <a:schemeClr val="accent5"/>
      <a:schemeClr val="accent6"/>
    </dgm:linClrLst>
    <dgm:effectClrLst/>
    <dgm:txLinClrLst/>
    <dgm:txFillClrLst meth="repeat">
      <a:schemeClr val="dk1"/>
    </dgm:txFillClrLst>
    <dgm:txEffectClrLst/>
  </dgm:styleLbl>
  <dgm:styleLbl name="f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align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bgAccFollowNode1">
    <dgm:fill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fillClrLst>
    <dgm:linClrLst meth="repeat">
      <a:schemeClr val="accent2">
        <a:tint val="40000"/>
        <a:alpha val="90000"/>
      </a:schemeClr>
      <a:schemeClr val="accent3">
        <a:tint val="40000"/>
        <a:alpha val="90000"/>
      </a:schemeClr>
      <a:schemeClr val="accent4">
        <a:tint val="40000"/>
        <a:alpha val="90000"/>
      </a:schemeClr>
      <a:schemeClr val="accent5">
        <a:tint val="40000"/>
        <a:alpha val="90000"/>
      </a:schemeClr>
      <a:schemeClr val="accent6">
        <a:tint val="40000"/>
        <a:alpha val="90000"/>
      </a:schemeClr>
    </dgm:linClrLst>
    <dgm:effectClrLst/>
    <dgm:txLinClrLst/>
    <dgm:txFillClrLst meth="repeat">
      <a:schemeClr val="dk1"/>
    </dgm:txFillClrLst>
    <dgm:txEffectClrLst/>
  </dgm:styleLbl>
  <dgm:styleLbl name="fgAcc0">
    <dgm:fillClrLst meth="repeat">
      <a:schemeClr val="lt1">
        <a:alpha val="90000"/>
      </a:schemeClr>
    </dgm:fillClrLst>
    <dgm:linClrLst>
      <a:schemeClr val="accent1"/>
    </dgm:linClrLst>
    <dgm:effectClrLst/>
    <dgm:txLinClrLst/>
    <dgm:txFillClrLst meth="repeat">
      <a:schemeClr val="dk1"/>
    </dgm:txFillClrLst>
    <dgm:txEffectClrLst/>
  </dgm:styleLbl>
  <dgm:styleLbl name="fgAcc2">
    <dgm:fillClrLst meth="repeat">
      <a:schemeClr val="lt1">
        <a:alpha val="90000"/>
      </a:schemeClr>
    </dgm:fillClrLst>
    <dgm:linClrLst>
      <a:schemeClr val="accent2"/>
    </dgm:linClrLst>
    <dgm:effectClrLst/>
    <dgm:txLinClrLst/>
    <dgm:txFillClrLst meth="repeat">
      <a:schemeClr val="dk1"/>
    </dgm:txFillClrLst>
    <dgm:txEffectClrLst/>
  </dgm:styleLbl>
  <dgm:styleLbl name="fgAcc3">
    <dgm:fillClrLst meth="repeat">
      <a:schemeClr val="lt1">
        <a:alpha val="90000"/>
      </a:schemeClr>
    </dgm:fillClrLst>
    <dgm:linClrLst>
      <a:schemeClr val="accent3"/>
    </dgm:linClrLst>
    <dgm:effectClrLst/>
    <dgm:txLinClrLst/>
    <dgm:txFillClrLst meth="repeat">
      <a:schemeClr val="dk1"/>
    </dgm:txFillClrLst>
    <dgm:txEffectClrLst/>
  </dgm:styleLbl>
  <dgm:styleLbl name="fgAcc4">
    <dgm:fillClrLst meth="repeat">
      <a:schemeClr val="lt1">
        <a:alpha val="90000"/>
      </a:schemeClr>
    </dgm:fillClrLst>
    <dgm:linClrLst>
      <a:schemeClr val="accent4"/>
    </dgm:linClrLst>
    <dgm:effectClrLst/>
    <dgm:txLinClrLst/>
    <dgm:txFillClrLst meth="repeat">
      <a:schemeClr val="dk1"/>
    </dgm:txFillClrLst>
    <dgm:txEffectClrLst/>
  </dgm:styleLbl>
  <dgm:styleLbl name="bgShp">
    <dgm:fillClrLst meth="repeat">
      <a:schemeClr val="accent2">
        <a:tint val="40000"/>
      </a:schemeClr>
    </dgm:fillClrLst>
    <dgm:linClrLst meth="repeat">
      <a:schemeClr val="dk1"/>
    </dgm:linClrLst>
    <dgm:effectClrLst/>
    <dgm:txLinClrLst/>
    <dgm:txFillClrLst meth="repeat">
      <a:schemeClr val="dk1"/>
    </dgm:txFillClrLst>
    <dgm:txEffectClrLst/>
  </dgm:styleLbl>
  <dgm:styleLbl name="dkBgShp">
    <dgm:fillClrLst meth="repeat">
      <a:schemeClr val="accent2">
        <a:shade val="90000"/>
      </a:schemeClr>
    </dgm:fillClrLst>
    <dgm:linClrLst meth="repeat">
      <a:schemeClr val="dk1"/>
    </dgm:linClrLst>
    <dgm:effectClrLst/>
    <dgm:txLinClrLst/>
    <dgm:txFillClrLst meth="repeat">
      <a:schemeClr val="lt1"/>
    </dgm:txFillClrLst>
    <dgm:txEffectClrLst/>
  </dgm:styleLbl>
  <dgm:styleLbl name="trBgShp">
    <dgm:fillClrLst meth="repeat">
      <a:schemeClr val="accent1">
        <a:tint val="50000"/>
        <a:alpha val="40000"/>
      </a:schemeClr>
    </dgm:fillClrLst>
    <dgm:linClrLst meth="repeat">
      <a:schemeClr val="accent2"/>
    </dgm:linClrLst>
    <dgm:effectClrLst/>
    <dgm:txLinClrLst/>
    <dgm:txFillClrLst meth="repeat">
      <a:schemeClr val="lt1"/>
    </dgm:txFillClrLst>
    <dgm:txEffectClrLst/>
  </dgm:styleLbl>
  <dgm:styleLbl name="fgShp">
    <dgm:fillClrLst meth="repeat">
      <a:schemeClr val="accent2">
        <a:tint val="40000"/>
      </a:schemeClr>
    </dgm:fillClrLst>
    <dgm:linClrLst meth="repeat">
      <a:schemeClr val="lt1"/>
    </dgm:linClrLst>
    <dgm:effectClrLst/>
    <dgm:txLinClrLst/>
    <dgm:txFillClrLst meth="repeat">
      <a:schemeClr val="dk1"/>
    </dgm:txFillClrLst>
    <dgm:txEffectClrLst/>
  </dgm:styleLbl>
  <dgm:styleLbl name="revTx">
    <dgm:fillClrLst meth="repeat">
      <a:schemeClr val="lt1">
        <a:alpha val="0"/>
      </a:schemeClr>
    </dgm:fillClrLst>
    <dgm:linClrLst meth="repeat">
      <a:schemeClr val="dk1">
        <a:alpha val="0"/>
      </a:schemeClr>
    </dgm:linClrLst>
    <dgm:effectClrLst/>
    <dgm:txLinClrLst/>
    <dgm:txFillClrLst meth="repeat">
      <a:schemeClr val="tx1"/>
    </dgm:txFillClrLst>
    <dgm:txEffectClrLst/>
  </dgm:styleLbl>
</dgm:colorsDef>
</file>

<file path=ppt/diagrams/data1.xml><?xml version="1.0" encoding="utf-8"?>
<dgm:dataModel xmlns:dgm="http://schemas.openxmlformats.org/drawingml/2006/diagram" xmlns:a="http://schemas.openxmlformats.org/drawingml/2006/main">
  <dgm:ptLst>
    <dgm:pt modelId="{8F1ECF8B-6A19-48F4-9881-A60446DD6DD9}" type="doc">
      <dgm:prSet loTypeId="urn:microsoft.com/office/officeart/2005/8/layout/cycle2" loCatId="cycle" qsTypeId="urn:microsoft.com/office/officeart/2005/8/quickstyle/simple1" qsCatId="simple" csTypeId="urn:microsoft.com/office/officeart/2005/8/colors/colorful1" csCatId="colorful" phldr="1"/>
      <dgm:spPr/>
      <dgm:t>
        <a:bodyPr/>
        <a:lstStyle/>
        <a:p>
          <a:endParaRPr lang="en-US"/>
        </a:p>
      </dgm:t>
    </dgm:pt>
    <dgm:pt modelId="{45736B33-ACEB-4A95-803D-431237EAFD7F}">
      <dgm:prSet phldrT="[Text]"/>
      <dgm:spPr/>
      <dgm:t>
        <a:bodyPr/>
        <a:lstStyle/>
        <a:p>
          <a:r>
            <a:rPr lang="en-US" dirty="0"/>
            <a:t>Understand</a:t>
          </a:r>
        </a:p>
      </dgm:t>
    </dgm:pt>
    <dgm:pt modelId="{13F58462-2588-4B63-BF7A-B6C921AB376F}" type="parTrans" cxnId="{78C42B3A-7DBE-4961-8AF7-9E1615CD1E48}">
      <dgm:prSet/>
      <dgm:spPr/>
      <dgm:t>
        <a:bodyPr/>
        <a:lstStyle/>
        <a:p>
          <a:endParaRPr lang="en-US"/>
        </a:p>
      </dgm:t>
    </dgm:pt>
    <dgm:pt modelId="{F4F73DF0-11B6-415D-92BA-A88903B522E4}" type="sibTrans" cxnId="{78C42B3A-7DBE-4961-8AF7-9E1615CD1E48}">
      <dgm:prSet/>
      <dgm:spPr/>
      <dgm:t>
        <a:bodyPr/>
        <a:lstStyle/>
        <a:p>
          <a:endParaRPr lang="en-US"/>
        </a:p>
      </dgm:t>
    </dgm:pt>
    <dgm:pt modelId="{9461CAD5-9E81-4A3E-B07D-A536DD0A9F5F}">
      <dgm:prSet phldrT="[Text]"/>
      <dgm:spPr/>
      <dgm:t>
        <a:bodyPr/>
        <a:lstStyle/>
        <a:p>
          <a:r>
            <a:rPr lang="en-US" dirty="0"/>
            <a:t>Introduce</a:t>
          </a:r>
        </a:p>
      </dgm:t>
    </dgm:pt>
    <dgm:pt modelId="{7474C9E7-868C-4CB5-B340-3E2FE132DE86}" type="parTrans" cxnId="{9F156F3E-68DE-4B25-9F2F-CDABEBEB58B4}">
      <dgm:prSet/>
      <dgm:spPr/>
      <dgm:t>
        <a:bodyPr/>
        <a:lstStyle/>
        <a:p>
          <a:endParaRPr lang="en-US"/>
        </a:p>
      </dgm:t>
    </dgm:pt>
    <dgm:pt modelId="{A91B54F2-F577-403A-BDA5-A78A07116242}" type="sibTrans" cxnId="{9F156F3E-68DE-4B25-9F2F-CDABEBEB58B4}">
      <dgm:prSet/>
      <dgm:spPr/>
      <dgm:t>
        <a:bodyPr/>
        <a:lstStyle/>
        <a:p>
          <a:endParaRPr lang="en-US"/>
        </a:p>
      </dgm:t>
    </dgm:pt>
    <dgm:pt modelId="{05347590-A5C6-4D40-9706-0F9D71ABAC9B}">
      <dgm:prSet phldrT="[Text]"/>
      <dgm:spPr/>
      <dgm:t>
        <a:bodyPr/>
        <a:lstStyle/>
        <a:p>
          <a:r>
            <a:rPr lang="en-US" dirty="0"/>
            <a:t>Synthesize</a:t>
          </a:r>
        </a:p>
      </dgm:t>
    </dgm:pt>
    <dgm:pt modelId="{793E57EF-4F70-41B8-8BD9-4DC1045F72BF}" type="parTrans" cxnId="{D9B33C8A-093E-4540-A78E-FB2EB6722A60}">
      <dgm:prSet/>
      <dgm:spPr/>
      <dgm:t>
        <a:bodyPr/>
        <a:lstStyle/>
        <a:p>
          <a:endParaRPr lang="en-US"/>
        </a:p>
      </dgm:t>
    </dgm:pt>
    <dgm:pt modelId="{19AD179E-28CC-4A6C-B696-66BBEE6AE964}" type="sibTrans" cxnId="{D9B33C8A-093E-4540-A78E-FB2EB6722A60}">
      <dgm:prSet/>
      <dgm:spPr/>
      <dgm:t>
        <a:bodyPr/>
        <a:lstStyle/>
        <a:p>
          <a:endParaRPr lang="en-US"/>
        </a:p>
      </dgm:t>
    </dgm:pt>
    <dgm:pt modelId="{1CAFAD3D-859B-4180-B2A1-A8D4F0A9B87E}">
      <dgm:prSet phldrT="[Text]"/>
      <dgm:spPr/>
      <dgm:t>
        <a:bodyPr/>
        <a:lstStyle/>
        <a:p>
          <a:r>
            <a:rPr lang="en-US" dirty="0"/>
            <a:t>Respond</a:t>
          </a:r>
        </a:p>
      </dgm:t>
    </dgm:pt>
    <dgm:pt modelId="{169EDF75-4B96-4C3C-A4C6-EDE44BF4B90D}" type="parTrans" cxnId="{A2F0777C-56ED-4B32-AEC5-083CDC653260}">
      <dgm:prSet/>
      <dgm:spPr/>
      <dgm:t>
        <a:bodyPr/>
        <a:lstStyle/>
        <a:p>
          <a:endParaRPr lang="en-US"/>
        </a:p>
      </dgm:t>
    </dgm:pt>
    <dgm:pt modelId="{C6EBDD94-65D3-4127-84C5-DC3D8CEB6E1A}" type="sibTrans" cxnId="{A2F0777C-56ED-4B32-AEC5-083CDC653260}">
      <dgm:prSet/>
      <dgm:spPr/>
      <dgm:t>
        <a:bodyPr/>
        <a:lstStyle/>
        <a:p>
          <a:endParaRPr lang="en-US"/>
        </a:p>
      </dgm:t>
    </dgm:pt>
    <dgm:pt modelId="{A072E0D6-B603-4CDA-91CE-E11FC0829B1B}">
      <dgm:prSet phldrT="[Text]"/>
      <dgm:spPr/>
      <dgm:t>
        <a:bodyPr/>
        <a:lstStyle/>
        <a:p>
          <a:r>
            <a:rPr lang="en-US" dirty="0"/>
            <a:t>Cite</a:t>
          </a:r>
        </a:p>
      </dgm:t>
    </dgm:pt>
    <dgm:pt modelId="{8D89F593-C48D-477E-9AAF-F64D8C8E911D}" type="parTrans" cxnId="{635F1C85-65A8-43F2-B4D3-BC84DEA5BF50}">
      <dgm:prSet/>
      <dgm:spPr/>
      <dgm:t>
        <a:bodyPr/>
        <a:lstStyle/>
        <a:p>
          <a:endParaRPr lang="en-US"/>
        </a:p>
      </dgm:t>
    </dgm:pt>
    <dgm:pt modelId="{DC730AA8-F742-4682-9EC1-BE8B904C18A8}" type="sibTrans" cxnId="{635F1C85-65A8-43F2-B4D3-BC84DEA5BF50}">
      <dgm:prSet/>
      <dgm:spPr/>
      <dgm:t>
        <a:bodyPr/>
        <a:lstStyle/>
        <a:p>
          <a:endParaRPr lang="en-US"/>
        </a:p>
      </dgm:t>
    </dgm:pt>
    <dgm:pt modelId="{9584191D-5F1A-4C8E-9816-8AD5BA5CFE8D}" type="pres">
      <dgm:prSet presAssocID="{8F1ECF8B-6A19-48F4-9881-A60446DD6DD9}" presName="cycle" presStyleCnt="0">
        <dgm:presLayoutVars>
          <dgm:dir/>
          <dgm:resizeHandles val="exact"/>
        </dgm:presLayoutVars>
      </dgm:prSet>
      <dgm:spPr/>
    </dgm:pt>
    <dgm:pt modelId="{2FCF2CC0-7E1E-46C6-926C-F495105F2F7F}" type="pres">
      <dgm:prSet presAssocID="{45736B33-ACEB-4A95-803D-431237EAFD7F}" presName="node" presStyleLbl="node1" presStyleIdx="0" presStyleCnt="5">
        <dgm:presLayoutVars>
          <dgm:bulletEnabled val="1"/>
        </dgm:presLayoutVars>
      </dgm:prSet>
      <dgm:spPr/>
    </dgm:pt>
    <dgm:pt modelId="{F712815B-31C6-4C36-92E2-8395E24E5BBD}" type="pres">
      <dgm:prSet presAssocID="{F4F73DF0-11B6-415D-92BA-A88903B522E4}" presName="sibTrans" presStyleLbl="sibTrans2D1" presStyleIdx="0" presStyleCnt="5"/>
      <dgm:spPr/>
    </dgm:pt>
    <dgm:pt modelId="{3DB70EAF-78AC-4C40-954B-FC0863B7CE41}" type="pres">
      <dgm:prSet presAssocID="{F4F73DF0-11B6-415D-92BA-A88903B522E4}" presName="connectorText" presStyleLbl="sibTrans2D1" presStyleIdx="0" presStyleCnt="5"/>
      <dgm:spPr/>
    </dgm:pt>
    <dgm:pt modelId="{2A185795-E461-4BE8-81CF-07F3F3B34F0C}" type="pres">
      <dgm:prSet presAssocID="{9461CAD5-9E81-4A3E-B07D-A536DD0A9F5F}" presName="node" presStyleLbl="node1" presStyleIdx="1" presStyleCnt="5">
        <dgm:presLayoutVars>
          <dgm:bulletEnabled val="1"/>
        </dgm:presLayoutVars>
      </dgm:prSet>
      <dgm:spPr/>
    </dgm:pt>
    <dgm:pt modelId="{DC0B1DAF-4D0D-4E47-830D-44AA7CFCB4BA}" type="pres">
      <dgm:prSet presAssocID="{A91B54F2-F577-403A-BDA5-A78A07116242}" presName="sibTrans" presStyleLbl="sibTrans2D1" presStyleIdx="1" presStyleCnt="5"/>
      <dgm:spPr/>
    </dgm:pt>
    <dgm:pt modelId="{BDCF8ABE-C754-4326-8EF1-B306FFE1500D}" type="pres">
      <dgm:prSet presAssocID="{A91B54F2-F577-403A-BDA5-A78A07116242}" presName="connectorText" presStyleLbl="sibTrans2D1" presStyleIdx="1" presStyleCnt="5"/>
      <dgm:spPr/>
    </dgm:pt>
    <dgm:pt modelId="{FAE99BCD-90A6-41C7-89E6-2AC936399581}" type="pres">
      <dgm:prSet presAssocID="{05347590-A5C6-4D40-9706-0F9D71ABAC9B}" presName="node" presStyleLbl="node1" presStyleIdx="2" presStyleCnt="5">
        <dgm:presLayoutVars>
          <dgm:bulletEnabled val="1"/>
        </dgm:presLayoutVars>
      </dgm:prSet>
      <dgm:spPr/>
    </dgm:pt>
    <dgm:pt modelId="{55D05935-D15A-4978-8F76-5DED2260A752}" type="pres">
      <dgm:prSet presAssocID="{19AD179E-28CC-4A6C-B696-66BBEE6AE964}" presName="sibTrans" presStyleLbl="sibTrans2D1" presStyleIdx="2" presStyleCnt="5"/>
      <dgm:spPr/>
    </dgm:pt>
    <dgm:pt modelId="{1DEBF33F-8E59-416C-8ADC-274528A26D9A}" type="pres">
      <dgm:prSet presAssocID="{19AD179E-28CC-4A6C-B696-66BBEE6AE964}" presName="connectorText" presStyleLbl="sibTrans2D1" presStyleIdx="2" presStyleCnt="5"/>
      <dgm:spPr/>
    </dgm:pt>
    <dgm:pt modelId="{EBAA24B9-C00E-40B4-9D7D-55C0D90E594A}" type="pres">
      <dgm:prSet presAssocID="{1CAFAD3D-859B-4180-B2A1-A8D4F0A9B87E}" presName="node" presStyleLbl="node1" presStyleIdx="3" presStyleCnt="5">
        <dgm:presLayoutVars>
          <dgm:bulletEnabled val="1"/>
        </dgm:presLayoutVars>
      </dgm:prSet>
      <dgm:spPr/>
    </dgm:pt>
    <dgm:pt modelId="{496B14E5-1FE0-49CD-9793-9B290E56F686}" type="pres">
      <dgm:prSet presAssocID="{C6EBDD94-65D3-4127-84C5-DC3D8CEB6E1A}" presName="sibTrans" presStyleLbl="sibTrans2D1" presStyleIdx="3" presStyleCnt="5"/>
      <dgm:spPr/>
    </dgm:pt>
    <dgm:pt modelId="{C4258D97-250D-494C-B14D-95039118864D}" type="pres">
      <dgm:prSet presAssocID="{C6EBDD94-65D3-4127-84C5-DC3D8CEB6E1A}" presName="connectorText" presStyleLbl="sibTrans2D1" presStyleIdx="3" presStyleCnt="5"/>
      <dgm:spPr/>
    </dgm:pt>
    <dgm:pt modelId="{ED08F4FD-E98D-4D74-A548-2479475388FE}" type="pres">
      <dgm:prSet presAssocID="{A072E0D6-B603-4CDA-91CE-E11FC0829B1B}" presName="node" presStyleLbl="node1" presStyleIdx="4" presStyleCnt="5">
        <dgm:presLayoutVars>
          <dgm:bulletEnabled val="1"/>
        </dgm:presLayoutVars>
      </dgm:prSet>
      <dgm:spPr/>
    </dgm:pt>
    <dgm:pt modelId="{EB9DB92C-0C16-4D13-BBBF-333D1CC85C55}" type="pres">
      <dgm:prSet presAssocID="{DC730AA8-F742-4682-9EC1-BE8B904C18A8}" presName="sibTrans" presStyleLbl="sibTrans2D1" presStyleIdx="4" presStyleCnt="5"/>
      <dgm:spPr/>
    </dgm:pt>
    <dgm:pt modelId="{5F569457-4485-480D-A57A-F33AF51722F2}" type="pres">
      <dgm:prSet presAssocID="{DC730AA8-F742-4682-9EC1-BE8B904C18A8}" presName="connectorText" presStyleLbl="sibTrans2D1" presStyleIdx="4" presStyleCnt="5"/>
      <dgm:spPr/>
    </dgm:pt>
  </dgm:ptLst>
  <dgm:cxnLst>
    <dgm:cxn modelId="{B2768E11-C8E3-D54E-85B3-B5F54F7326DC}" type="presOf" srcId="{1CAFAD3D-859B-4180-B2A1-A8D4F0A9B87E}" destId="{EBAA24B9-C00E-40B4-9D7D-55C0D90E594A}" srcOrd="0" destOrd="0" presId="urn:microsoft.com/office/officeart/2005/8/layout/cycle2"/>
    <dgm:cxn modelId="{095A9D14-E138-5B4A-866E-0E2A29171D1E}" type="presOf" srcId="{19AD179E-28CC-4A6C-B696-66BBEE6AE964}" destId="{1DEBF33F-8E59-416C-8ADC-274528A26D9A}" srcOrd="1" destOrd="0" presId="urn:microsoft.com/office/officeart/2005/8/layout/cycle2"/>
    <dgm:cxn modelId="{D347DB39-BA2B-FC4A-8EAF-4279A31B2DBF}" type="presOf" srcId="{DC730AA8-F742-4682-9EC1-BE8B904C18A8}" destId="{EB9DB92C-0C16-4D13-BBBF-333D1CC85C55}" srcOrd="0" destOrd="0" presId="urn:microsoft.com/office/officeart/2005/8/layout/cycle2"/>
    <dgm:cxn modelId="{78C42B3A-7DBE-4961-8AF7-9E1615CD1E48}" srcId="{8F1ECF8B-6A19-48F4-9881-A60446DD6DD9}" destId="{45736B33-ACEB-4A95-803D-431237EAFD7F}" srcOrd="0" destOrd="0" parTransId="{13F58462-2588-4B63-BF7A-B6C921AB376F}" sibTransId="{F4F73DF0-11B6-415D-92BA-A88903B522E4}"/>
    <dgm:cxn modelId="{9F156F3E-68DE-4B25-9F2F-CDABEBEB58B4}" srcId="{8F1ECF8B-6A19-48F4-9881-A60446DD6DD9}" destId="{9461CAD5-9E81-4A3E-B07D-A536DD0A9F5F}" srcOrd="1" destOrd="0" parTransId="{7474C9E7-868C-4CB5-B340-3E2FE132DE86}" sibTransId="{A91B54F2-F577-403A-BDA5-A78A07116242}"/>
    <dgm:cxn modelId="{11CA7955-E968-D044-BC00-D9E549229691}" type="presOf" srcId="{A91B54F2-F577-403A-BDA5-A78A07116242}" destId="{BDCF8ABE-C754-4326-8EF1-B306FFE1500D}" srcOrd="1" destOrd="0" presId="urn:microsoft.com/office/officeart/2005/8/layout/cycle2"/>
    <dgm:cxn modelId="{50D12176-C7EF-664A-A88E-01FA4DE2823B}" type="presOf" srcId="{9461CAD5-9E81-4A3E-B07D-A536DD0A9F5F}" destId="{2A185795-E461-4BE8-81CF-07F3F3B34F0C}" srcOrd="0" destOrd="0" presId="urn:microsoft.com/office/officeart/2005/8/layout/cycle2"/>
    <dgm:cxn modelId="{A2F0777C-56ED-4B32-AEC5-083CDC653260}" srcId="{8F1ECF8B-6A19-48F4-9881-A60446DD6DD9}" destId="{1CAFAD3D-859B-4180-B2A1-A8D4F0A9B87E}" srcOrd="3" destOrd="0" parTransId="{169EDF75-4B96-4C3C-A4C6-EDE44BF4B90D}" sibTransId="{C6EBDD94-65D3-4127-84C5-DC3D8CEB6E1A}"/>
    <dgm:cxn modelId="{1A2F5380-8184-E443-96BB-89FFE9BC957D}" type="presOf" srcId="{19AD179E-28CC-4A6C-B696-66BBEE6AE964}" destId="{55D05935-D15A-4978-8F76-5DED2260A752}" srcOrd="0" destOrd="0" presId="urn:microsoft.com/office/officeart/2005/8/layout/cycle2"/>
    <dgm:cxn modelId="{635F1C85-65A8-43F2-B4D3-BC84DEA5BF50}" srcId="{8F1ECF8B-6A19-48F4-9881-A60446DD6DD9}" destId="{A072E0D6-B603-4CDA-91CE-E11FC0829B1B}" srcOrd="4" destOrd="0" parTransId="{8D89F593-C48D-477E-9AAF-F64D8C8E911D}" sibTransId="{DC730AA8-F742-4682-9EC1-BE8B904C18A8}"/>
    <dgm:cxn modelId="{D9B33C8A-093E-4540-A78E-FB2EB6722A60}" srcId="{8F1ECF8B-6A19-48F4-9881-A60446DD6DD9}" destId="{05347590-A5C6-4D40-9706-0F9D71ABAC9B}" srcOrd="2" destOrd="0" parTransId="{793E57EF-4F70-41B8-8BD9-4DC1045F72BF}" sibTransId="{19AD179E-28CC-4A6C-B696-66BBEE6AE964}"/>
    <dgm:cxn modelId="{7750618B-89CA-A74C-9631-4BD2D9B16E3B}" type="presOf" srcId="{C6EBDD94-65D3-4127-84C5-DC3D8CEB6E1A}" destId="{496B14E5-1FE0-49CD-9793-9B290E56F686}" srcOrd="0" destOrd="0" presId="urn:microsoft.com/office/officeart/2005/8/layout/cycle2"/>
    <dgm:cxn modelId="{DCF14D8E-4433-9C46-9933-23915BA15F66}" type="presOf" srcId="{8F1ECF8B-6A19-48F4-9881-A60446DD6DD9}" destId="{9584191D-5F1A-4C8E-9816-8AD5BA5CFE8D}" srcOrd="0" destOrd="0" presId="urn:microsoft.com/office/officeart/2005/8/layout/cycle2"/>
    <dgm:cxn modelId="{1182F48E-E1CF-2841-8FFD-21BADF9FBD7C}" type="presOf" srcId="{A072E0D6-B603-4CDA-91CE-E11FC0829B1B}" destId="{ED08F4FD-E98D-4D74-A548-2479475388FE}" srcOrd="0" destOrd="0" presId="urn:microsoft.com/office/officeart/2005/8/layout/cycle2"/>
    <dgm:cxn modelId="{D988D59F-5F2A-C345-9145-37200B258E27}" type="presOf" srcId="{C6EBDD94-65D3-4127-84C5-DC3D8CEB6E1A}" destId="{C4258D97-250D-494C-B14D-95039118864D}" srcOrd="1" destOrd="0" presId="urn:microsoft.com/office/officeart/2005/8/layout/cycle2"/>
    <dgm:cxn modelId="{530299A0-2518-AE42-8696-1DE6B8D10D02}" type="presOf" srcId="{45736B33-ACEB-4A95-803D-431237EAFD7F}" destId="{2FCF2CC0-7E1E-46C6-926C-F495105F2F7F}" srcOrd="0" destOrd="0" presId="urn:microsoft.com/office/officeart/2005/8/layout/cycle2"/>
    <dgm:cxn modelId="{2F7A27AE-5502-8940-ACF5-E77C50FBE9B2}" type="presOf" srcId="{DC730AA8-F742-4682-9EC1-BE8B904C18A8}" destId="{5F569457-4485-480D-A57A-F33AF51722F2}" srcOrd="1" destOrd="0" presId="urn:microsoft.com/office/officeart/2005/8/layout/cycle2"/>
    <dgm:cxn modelId="{F34844B5-97BE-8C4A-89B1-E73723D03285}" type="presOf" srcId="{F4F73DF0-11B6-415D-92BA-A88903B522E4}" destId="{3DB70EAF-78AC-4C40-954B-FC0863B7CE41}" srcOrd="1" destOrd="0" presId="urn:microsoft.com/office/officeart/2005/8/layout/cycle2"/>
    <dgm:cxn modelId="{888979CF-5BAD-EC4A-AA6E-F94E302DBB39}" type="presOf" srcId="{F4F73DF0-11B6-415D-92BA-A88903B522E4}" destId="{F712815B-31C6-4C36-92E2-8395E24E5BBD}" srcOrd="0" destOrd="0" presId="urn:microsoft.com/office/officeart/2005/8/layout/cycle2"/>
    <dgm:cxn modelId="{0CAFC5D6-BEAE-D247-8296-56E9377F6081}" type="presOf" srcId="{A91B54F2-F577-403A-BDA5-A78A07116242}" destId="{DC0B1DAF-4D0D-4E47-830D-44AA7CFCB4BA}" srcOrd="0" destOrd="0" presId="urn:microsoft.com/office/officeart/2005/8/layout/cycle2"/>
    <dgm:cxn modelId="{703A3EDA-289F-6144-847A-264901C4652B}" type="presOf" srcId="{05347590-A5C6-4D40-9706-0F9D71ABAC9B}" destId="{FAE99BCD-90A6-41C7-89E6-2AC936399581}" srcOrd="0" destOrd="0" presId="urn:microsoft.com/office/officeart/2005/8/layout/cycle2"/>
    <dgm:cxn modelId="{A19E9F25-0643-A24D-9E11-DC2535440F09}" type="presParOf" srcId="{9584191D-5F1A-4C8E-9816-8AD5BA5CFE8D}" destId="{2FCF2CC0-7E1E-46C6-926C-F495105F2F7F}" srcOrd="0" destOrd="0" presId="urn:microsoft.com/office/officeart/2005/8/layout/cycle2"/>
    <dgm:cxn modelId="{61F58646-9BA3-3848-9603-D6CF239735C6}" type="presParOf" srcId="{9584191D-5F1A-4C8E-9816-8AD5BA5CFE8D}" destId="{F712815B-31C6-4C36-92E2-8395E24E5BBD}" srcOrd="1" destOrd="0" presId="urn:microsoft.com/office/officeart/2005/8/layout/cycle2"/>
    <dgm:cxn modelId="{23366808-92B7-824A-B7EE-38D3D0CECF90}" type="presParOf" srcId="{F712815B-31C6-4C36-92E2-8395E24E5BBD}" destId="{3DB70EAF-78AC-4C40-954B-FC0863B7CE41}" srcOrd="0" destOrd="0" presId="urn:microsoft.com/office/officeart/2005/8/layout/cycle2"/>
    <dgm:cxn modelId="{74DB08A6-4317-C14E-AD87-B5050BD82B31}" type="presParOf" srcId="{9584191D-5F1A-4C8E-9816-8AD5BA5CFE8D}" destId="{2A185795-E461-4BE8-81CF-07F3F3B34F0C}" srcOrd="2" destOrd="0" presId="urn:microsoft.com/office/officeart/2005/8/layout/cycle2"/>
    <dgm:cxn modelId="{D08EA1FE-589C-114C-B1D8-C2CE35CA4637}" type="presParOf" srcId="{9584191D-5F1A-4C8E-9816-8AD5BA5CFE8D}" destId="{DC0B1DAF-4D0D-4E47-830D-44AA7CFCB4BA}" srcOrd="3" destOrd="0" presId="urn:microsoft.com/office/officeart/2005/8/layout/cycle2"/>
    <dgm:cxn modelId="{2FB80542-FEEB-2240-B167-C5C793A1BD30}" type="presParOf" srcId="{DC0B1DAF-4D0D-4E47-830D-44AA7CFCB4BA}" destId="{BDCF8ABE-C754-4326-8EF1-B306FFE1500D}" srcOrd="0" destOrd="0" presId="urn:microsoft.com/office/officeart/2005/8/layout/cycle2"/>
    <dgm:cxn modelId="{8074FDC3-61F8-E54E-83BB-5F1FD569DB8F}" type="presParOf" srcId="{9584191D-5F1A-4C8E-9816-8AD5BA5CFE8D}" destId="{FAE99BCD-90A6-41C7-89E6-2AC936399581}" srcOrd="4" destOrd="0" presId="urn:microsoft.com/office/officeart/2005/8/layout/cycle2"/>
    <dgm:cxn modelId="{944384B2-5C26-F449-ADE6-4DE4F1230847}" type="presParOf" srcId="{9584191D-5F1A-4C8E-9816-8AD5BA5CFE8D}" destId="{55D05935-D15A-4978-8F76-5DED2260A752}" srcOrd="5" destOrd="0" presId="urn:microsoft.com/office/officeart/2005/8/layout/cycle2"/>
    <dgm:cxn modelId="{2203351C-76DB-C446-A92C-ECDF06F22223}" type="presParOf" srcId="{55D05935-D15A-4978-8F76-5DED2260A752}" destId="{1DEBF33F-8E59-416C-8ADC-274528A26D9A}" srcOrd="0" destOrd="0" presId="urn:microsoft.com/office/officeart/2005/8/layout/cycle2"/>
    <dgm:cxn modelId="{953A9595-3AD6-6D46-955D-E57E220BFE42}" type="presParOf" srcId="{9584191D-5F1A-4C8E-9816-8AD5BA5CFE8D}" destId="{EBAA24B9-C00E-40B4-9D7D-55C0D90E594A}" srcOrd="6" destOrd="0" presId="urn:microsoft.com/office/officeart/2005/8/layout/cycle2"/>
    <dgm:cxn modelId="{45FFEDEB-F182-2341-A489-03D1111FD225}" type="presParOf" srcId="{9584191D-5F1A-4C8E-9816-8AD5BA5CFE8D}" destId="{496B14E5-1FE0-49CD-9793-9B290E56F686}" srcOrd="7" destOrd="0" presId="urn:microsoft.com/office/officeart/2005/8/layout/cycle2"/>
    <dgm:cxn modelId="{B76529FC-A611-994E-B3C7-E73869467388}" type="presParOf" srcId="{496B14E5-1FE0-49CD-9793-9B290E56F686}" destId="{C4258D97-250D-494C-B14D-95039118864D}" srcOrd="0" destOrd="0" presId="urn:microsoft.com/office/officeart/2005/8/layout/cycle2"/>
    <dgm:cxn modelId="{30E44922-2494-884C-911A-223E34025275}" type="presParOf" srcId="{9584191D-5F1A-4C8E-9816-8AD5BA5CFE8D}" destId="{ED08F4FD-E98D-4D74-A548-2479475388FE}" srcOrd="8" destOrd="0" presId="urn:microsoft.com/office/officeart/2005/8/layout/cycle2"/>
    <dgm:cxn modelId="{AE9E3D02-E047-334E-BDB0-F83947C7B9FE}" type="presParOf" srcId="{9584191D-5F1A-4C8E-9816-8AD5BA5CFE8D}" destId="{EB9DB92C-0C16-4D13-BBBF-333D1CC85C55}" srcOrd="9" destOrd="0" presId="urn:microsoft.com/office/officeart/2005/8/layout/cycle2"/>
    <dgm:cxn modelId="{FD7E1AE9-F531-6A43-9F5F-1F4E9E775DEF}" type="presParOf" srcId="{EB9DB92C-0C16-4D13-BBBF-333D1CC85C55}" destId="{5F569457-4485-480D-A57A-F33AF51722F2}" srcOrd="0" destOrd="0" presId="urn:microsoft.com/office/officeart/2005/8/layout/cycle2"/>
  </dgm:cxnLst>
  <dgm:bg/>
  <dgm:whole/>
  <dgm:extLst>
    <a:ext uri="http://schemas.microsoft.com/office/drawing/2008/diagram">
      <dsp:dataModelExt xmlns:dsp="http://schemas.microsoft.com/office/drawing/2008/diagram" relId="rId6" minVer="http://schemas.openxmlformats.org/drawingml/2006/diagram"/>
    </a:ext>
  </dgm:extLst>
</dgm:dataModel>
</file>

<file path=ppt/diagrams/drawing1.xml><?xml version="1.0" encoding="utf-8"?>
<dsp:drawing xmlns:dgm="http://schemas.openxmlformats.org/drawingml/2006/diagram" xmlns:dsp="http://schemas.microsoft.com/office/drawing/2008/diagram" xmlns:a="http://schemas.openxmlformats.org/drawingml/2006/main">
  <dsp:spTree>
    <dsp:nvGrpSpPr>
      <dsp:cNvPr id="0" name=""/>
      <dsp:cNvGrpSpPr/>
    </dsp:nvGrpSpPr>
    <dsp:grpSpPr/>
    <dsp:sp modelId="{2FCF2CC0-7E1E-46C6-926C-F495105F2F7F}">
      <dsp:nvSpPr>
        <dsp:cNvPr id="0" name=""/>
        <dsp:cNvSpPr/>
      </dsp:nvSpPr>
      <dsp:spPr>
        <a:xfrm>
          <a:off x="3359022" y="2175"/>
          <a:ext cx="1587754" cy="1587754"/>
        </a:xfrm>
        <a:prstGeom prst="ellipse">
          <a:avLst/>
        </a:prstGeom>
        <a:solidFill>
          <a:schemeClr val="accent2">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dirty="0"/>
            <a:t>Understand</a:t>
          </a:r>
        </a:p>
      </dsp:txBody>
      <dsp:txXfrm>
        <a:off x="3591543" y="234696"/>
        <a:ext cx="1122712" cy="1122712"/>
      </dsp:txXfrm>
    </dsp:sp>
    <dsp:sp modelId="{F712815B-31C6-4C36-92E2-8395E24E5BBD}">
      <dsp:nvSpPr>
        <dsp:cNvPr id="0" name=""/>
        <dsp:cNvSpPr/>
      </dsp:nvSpPr>
      <dsp:spPr>
        <a:xfrm rot="2160000">
          <a:off x="4896340" y="1221200"/>
          <a:ext cx="421010" cy="535867"/>
        </a:xfrm>
        <a:prstGeom prst="rightArrow">
          <a:avLst>
            <a:gd name="adj1" fmla="val 60000"/>
            <a:gd name="adj2" fmla="val 50000"/>
          </a:avLst>
        </a:prstGeom>
        <a:solidFill>
          <a:schemeClr val="accent2">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a:off x="4908401" y="1291253"/>
        <a:ext cx="294707" cy="321521"/>
      </dsp:txXfrm>
    </dsp:sp>
    <dsp:sp modelId="{2A185795-E461-4BE8-81CF-07F3F3B34F0C}">
      <dsp:nvSpPr>
        <dsp:cNvPr id="0" name=""/>
        <dsp:cNvSpPr/>
      </dsp:nvSpPr>
      <dsp:spPr>
        <a:xfrm>
          <a:off x="5286192" y="1402346"/>
          <a:ext cx="1587754" cy="1587754"/>
        </a:xfrm>
        <a:prstGeom prst="ellipse">
          <a:avLst/>
        </a:prstGeom>
        <a:solidFill>
          <a:schemeClr val="accent3">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dirty="0"/>
            <a:t>Introduce</a:t>
          </a:r>
        </a:p>
      </dsp:txBody>
      <dsp:txXfrm>
        <a:off x="5518713" y="1634867"/>
        <a:ext cx="1122712" cy="1122712"/>
      </dsp:txXfrm>
    </dsp:sp>
    <dsp:sp modelId="{DC0B1DAF-4D0D-4E47-830D-44AA7CFCB4BA}">
      <dsp:nvSpPr>
        <dsp:cNvPr id="0" name=""/>
        <dsp:cNvSpPr/>
      </dsp:nvSpPr>
      <dsp:spPr>
        <a:xfrm rot="6480000">
          <a:off x="5505190" y="3049719"/>
          <a:ext cx="421010" cy="535867"/>
        </a:xfrm>
        <a:prstGeom prst="rightArrow">
          <a:avLst>
            <a:gd name="adj1" fmla="val 60000"/>
            <a:gd name="adj2" fmla="val 50000"/>
          </a:avLst>
        </a:prstGeom>
        <a:solidFill>
          <a:schemeClr val="accent3">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rot="10800000">
        <a:off x="5587856" y="3096831"/>
        <a:ext cx="294707" cy="321521"/>
      </dsp:txXfrm>
    </dsp:sp>
    <dsp:sp modelId="{FAE99BCD-90A6-41C7-89E6-2AC936399581}">
      <dsp:nvSpPr>
        <dsp:cNvPr id="0" name=""/>
        <dsp:cNvSpPr/>
      </dsp:nvSpPr>
      <dsp:spPr>
        <a:xfrm>
          <a:off x="4550079" y="3667870"/>
          <a:ext cx="1587754" cy="1587754"/>
        </a:xfrm>
        <a:prstGeom prst="ellipse">
          <a:avLst/>
        </a:prstGeom>
        <a:solidFill>
          <a:schemeClr val="accent4">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dirty="0"/>
            <a:t>Synthesize</a:t>
          </a:r>
        </a:p>
      </dsp:txBody>
      <dsp:txXfrm>
        <a:off x="4782600" y="3900391"/>
        <a:ext cx="1122712" cy="1122712"/>
      </dsp:txXfrm>
    </dsp:sp>
    <dsp:sp modelId="{55D05935-D15A-4978-8F76-5DED2260A752}">
      <dsp:nvSpPr>
        <dsp:cNvPr id="0" name=""/>
        <dsp:cNvSpPr/>
      </dsp:nvSpPr>
      <dsp:spPr>
        <a:xfrm rot="10800000">
          <a:off x="3954310" y="4193814"/>
          <a:ext cx="421010" cy="535867"/>
        </a:xfrm>
        <a:prstGeom prst="rightArrow">
          <a:avLst>
            <a:gd name="adj1" fmla="val 60000"/>
            <a:gd name="adj2" fmla="val 50000"/>
          </a:avLst>
        </a:prstGeom>
        <a:solidFill>
          <a:schemeClr val="accent4">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rot="10800000">
        <a:off x="4080613" y="4300987"/>
        <a:ext cx="294707" cy="321521"/>
      </dsp:txXfrm>
    </dsp:sp>
    <dsp:sp modelId="{EBAA24B9-C00E-40B4-9D7D-55C0D90E594A}">
      <dsp:nvSpPr>
        <dsp:cNvPr id="0" name=""/>
        <dsp:cNvSpPr/>
      </dsp:nvSpPr>
      <dsp:spPr>
        <a:xfrm>
          <a:off x="2167966" y="3667870"/>
          <a:ext cx="1587754" cy="1587754"/>
        </a:xfrm>
        <a:prstGeom prst="ellipse">
          <a:avLst/>
        </a:prstGeom>
        <a:solidFill>
          <a:schemeClr val="accent5">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dirty="0"/>
            <a:t>Respond</a:t>
          </a:r>
        </a:p>
      </dsp:txBody>
      <dsp:txXfrm>
        <a:off x="2400487" y="3900391"/>
        <a:ext cx="1122712" cy="1122712"/>
      </dsp:txXfrm>
    </dsp:sp>
    <dsp:sp modelId="{496B14E5-1FE0-49CD-9793-9B290E56F686}">
      <dsp:nvSpPr>
        <dsp:cNvPr id="0" name=""/>
        <dsp:cNvSpPr/>
      </dsp:nvSpPr>
      <dsp:spPr>
        <a:xfrm rot="15120000">
          <a:off x="2386963" y="3072384"/>
          <a:ext cx="421010" cy="535867"/>
        </a:xfrm>
        <a:prstGeom prst="rightArrow">
          <a:avLst>
            <a:gd name="adj1" fmla="val 60000"/>
            <a:gd name="adj2" fmla="val 50000"/>
          </a:avLst>
        </a:prstGeom>
        <a:solidFill>
          <a:schemeClr val="accent5">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rot="10800000">
        <a:off x="2469629" y="3239618"/>
        <a:ext cx="294707" cy="321521"/>
      </dsp:txXfrm>
    </dsp:sp>
    <dsp:sp modelId="{ED08F4FD-E98D-4D74-A548-2479475388FE}">
      <dsp:nvSpPr>
        <dsp:cNvPr id="0" name=""/>
        <dsp:cNvSpPr/>
      </dsp:nvSpPr>
      <dsp:spPr>
        <a:xfrm>
          <a:off x="1431852" y="1402346"/>
          <a:ext cx="1587754" cy="1587754"/>
        </a:xfrm>
        <a:prstGeom prst="ellipse">
          <a:avLst/>
        </a:prstGeom>
        <a:solidFill>
          <a:schemeClr val="accent6">
            <a:hueOff val="0"/>
            <a:satOff val="0"/>
            <a:lumOff val="0"/>
            <a:alphaOff val="0"/>
          </a:schemeClr>
        </a:solidFill>
        <a:ln w="25400" cap="flat" cmpd="sng" algn="ctr">
          <a:solidFill>
            <a:schemeClr val="lt1">
              <a:hueOff val="0"/>
              <a:satOff val="0"/>
              <a:lumOff val="0"/>
              <a:alphaOff val="0"/>
            </a:schemeClr>
          </a:solidFill>
          <a:prstDash val="solid"/>
        </a:ln>
        <a:effectLst/>
      </dsp:spPr>
      <dsp:style>
        <a:lnRef idx="2">
          <a:scrgbClr r="0" g="0" b="0"/>
        </a:lnRef>
        <a:fillRef idx="1">
          <a:scrgbClr r="0" g="0" b="0"/>
        </a:fillRef>
        <a:effectRef idx="0">
          <a:scrgbClr r="0" g="0" b="0"/>
        </a:effectRef>
        <a:fontRef idx="minor">
          <a:schemeClr val="lt1"/>
        </a:fontRef>
      </dsp:style>
      <dsp:txBody>
        <a:bodyPr spcFirstLastPara="0" vert="horz" wrap="square" lIns="19050" tIns="19050" rIns="19050" bIns="19050" numCol="1" spcCol="1270" anchor="ctr" anchorCtr="0">
          <a:noAutofit/>
        </a:bodyPr>
        <a:lstStyle/>
        <a:p>
          <a:pPr marL="0" lvl="0" indent="0" algn="ctr" defTabSz="666750">
            <a:lnSpc>
              <a:spcPct val="90000"/>
            </a:lnSpc>
            <a:spcBef>
              <a:spcPct val="0"/>
            </a:spcBef>
            <a:spcAft>
              <a:spcPct val="35000"/>
            </a:spcAft>
            <a:buNone/>
          </a:pPr>
          <a:r>
            <a:rPr lang="en-US" sz="1500" kern="1200" dirty="0"/>
            <a:t>Cite</a:t>
          </a:r>
        </a:p>
      </dsp:txBody>
      <dsp:txXfrm>
        <a:off x="1664373" y="1634867"/>
        <a:ext cx="1122712" cy="1122712"/>
      </dsp:txXfrm>
    </dsp:sp>
    <dsp:sp modelId="{EB9DB92C-0C16-4D13-BBBF-333D1CC85C55}">
      <dsp:nvSpPr>
        <dsp:cNvPr id="0" name=""/>
        <dsp:cNvSpPr/>
      </dsp:nvSpPr>
      <dsp:spPr>
        <a:xfrm rot="19440000">
          <a:off x="2969170" y="1235208"/>
          <a:ext cx="421010" cy="535867"/>
        </a:xfrm>
        <a:prstGeom prst="rightArrow">
          <a:avLst>
            <a:gd name="adj1" fmla="val 60000"/>
            <a:gd name="adj2" fmla="val 50000"/>
          </a:avLst>
        </a:prstGeom>
        <a:solidFill>
          <a:schemeClr val="accent6">
            <a:hueOff val="0"/>
            <a:satOff val="0"/>
            <a:lumOff val="0"/>
            <a:alphaOff val="0"/>
          </a:schemeClr>
        </a:solidFill>
        <a:ln>
          <a:noFill/>
        </a:ln>
        <a:effectLst/>
      </dsp:spPr>
      <dsp:style>
        <a:lnRef idx="0">
          <a:scrgbClr r="0" g="0" b="0"/>
        </a:lnRef>
        <a:fillRef idx="1">
          <a:scrgbClr r="0" g="0" b="0"/>
        </a:fillRef>
        <a:effectRef idx="0">
          <a:scrgbClr r="0" g="0" b="0"/>
        </a:effectRef>
        <a:fontRef idx="minor">
          <a:schemeClr val="lt1"/>
        </a:fontRef>
      </dsp:style>
      <dsp:txBody>
        <a:bodyPr spcFirstLastPara="0" vert="horz" wrap="square" lIns="0" tIns="0" rIns="0" bIns="0" numCol="1" spcCol="1270" anchor="ctr" anchorCtr="0">
          <a:noAutofit/>
        </a:bodyPr>
        <a:lstStyle/>
        <a:p>
          <a:pPr marL="0" lvl="0" indent="0" algn="ctr" defTabSz="533400">
            <a:lnSpc>
              <a:spcPct val="90000"/>
            </a:lnSpc>
            <a:spcBef>
              <a:spcPct val="0"/>
            </a:spcBef>
            <a:spcAft>
              <a:spcPct val="35000"/>
            </a:spcAft>
            <a:buNone/>
          </a:pPr>
          <a:endParaRPr lang="en-US" sz="1200" kern="1200"/>
        </a:p>
      </dsp:txBody>
      <dsp:txXfrm>
        <a:off x="2981231" y="1379501"/>
        <a:ext cx="294707" cy="321521"/>
      </dsp:txXfrm>
    </dsp:sp>
  </dsp:spTree>
</dsp:drawing>
</file>

<file path=ppt/diagrams/layout1.xml><?xml version="1.0" encoding="utf-8"?>
<dgm:layoutDef xmlns:dgm="http://schemas.openxmlformats.org/drawingml/2006/diagram" xmlns:a="http://schemas.openxmlformats.org/drawingml/2006/main" uniqueId="urn:microsoft.com/office/officeart/2005/8/layout/cycle2">
  <dgm:title val=""/>
  <dgm:desc val=""/>
  <dgm:catLst>
    <dgm:cat type="cycle" pri="1000"/>
    <dgm:cat type="convert" pri="10000"/>
  </dgm:catLst>
  <dgm:sampData>
    <dgm:dataModel>
      <dgm:ptLst>
        <dgm:pt modelId="0" type="doc"/>
        <dgm:pt modelId="1">
          <dgm:prSet phldr="1"/>
        </dgm:pt>
        <dgm:pt modelId="2">
          <dgm:prSet phldr="1"/>
        </dgm:pt>
        <dgm:pt modelId="3">
          <dgm:prSet phldr="1"/>
        </dgm:pt>
        <dgm:pt modelId="4">
          <dgm:prSet phldr="1"/>
        </dgm:pt>
        <dgm:pt modelId="5">
          <dgm:prSet phldr="1"/>
        </dgm:pt>
      </dgm:ptLst>
      <dgm:cxnLst>
        <dgm:cxn modelId="6" srcId="0" destId="1" srcOrd="0" destOrd="0"/>
        <dgm:cxn modelId="7" srcId="0" destId="2" srcOrd="1" destOrd="0"/>
        <dgm:cxn modelId="8" srcId="0" destId="3" srcOrd="2" destOrd="0"/>
        <dgm:cxn modelId="9" srcId="0" destId="4" srcOrd="3" destOrd="0"/>
        <dgm:cxn modelId="10" srcId="0" destId="5" srcOrd="4" destOrd="0"/>
      </dgm:cxnLst>
      <dgm:bg/>
      <dgm:whole/>
    </dgm:dataModel>
  </dgm:sampData>
  <dgm:styleData>
    <dgm:dataModel>
      <dgm:ptLst>
        <dgm:pt modelId="0" type="doc"/>
        <dgm:pt modelId="1"/>
        <dgm:pt modelId="2"/>
        <dgm:pt modelId="3"/>
      </dgm:ptLst>
      <dgm:cxnLst>
        <dgm:cxn modelId="4" srcId="0" destId="1" srcOrd="0" destOrd="0"/>
        <dgm:cxn modelId="5" srcId="0" destId="2" srcOrd="1" destOrd="0"/>
        <dgm:cxn modelId="6" srcId="0" destId="3" srcOrd="2" destOrd="0"/>
      </dgm:cxnLst>
      <dgm:bg/>
      <dgm:whole/>
    </dgm:dataModel>
  </dgm:styleData>
  <dgm:clrData>
    <dgm:dataModel>
      <dgm:ptLst>
        <dgm:pt modelId="0" type="doc"/>
        <dgm:pt modelId="1"/>
        <dgm:pt modelId="2"/>
        <dgm:pt modelId="3"/>
        <dgm:pt modelId="4"/>
        <dgm:pt modelId="5"/>
        <dgm:pt modelId="6"/>
      </dgm:ptLst>
      <dgm:cxnLst>
        <dgm:cxn modelId="7" srcId="0" destId="1" srcOrd="0" destOrd="0"/>
        <dgm:cxn modelId="8" srcId="0" destId="2" srcOrd="1" destOrd="0"/>
        <dgm:cxn modelId="9" srcId="0" destId="3" srcOrd="2" destOrd="0"/>
        <dgm:cxn modelId="10" srcId="0" destId="4" srcOrd="3" destOrd="0"/>
        <dgm:cxn modelId="11" srcId="0" destId="5" srcOrd="4" destOrd="0"/>
        <dgm:cxn modelId="12" srcId="0" destId="6" srcOrd="5" destOrd="0"/>
      </dgm:cxnLst>
      <dgm:bg/>
      <dgm:whole/>
    </dgm:dataModel>
  </dgm:clrData>
  <dgm:layoutNode name="cycle">
    <dgm:varLst>
      <dgm:dir/>
      <dgm:resizeHandles val="exact"/>
    </dgm:varLst>
    <dgm:choose name="Name0">
      <dgm:if name="Name1" func="var" arg="dir" op="equ" val="norm">
        <dgm:choose name="Name2">
          <dgm:if name="Name3" axis="ch" ptType="node" func="cnt" op="gt" val="2">
            <dgm:alg type="cycle">
              <dgm:param type="stAng" val="0"/>
              <dgm:param type="spanAng" val="360"/>
            </dgm:alg>
          </dgm:if>
          <dgm:else name="Name4">
            <dgm:alg type="cycle">
              <dgm:param type="stAng" val="-90"/>
              <dgm:param type="spanAng" val="360"/>
            </dgm:alg>
          </dgm:else>
        </dgm:choose>
      </dgm:if>
      <dgm:else name="Name5">
        <dgm:choose name="Name6">
          <dgm:if name="Name7" axis="ch" ptType="node" func="cnt" op="gt" val="2">
            <dgm:alg type="cycle">
              <dgm:param type="stAng" val="0"/>
              <dgm:param type="spanAng" val="-360"/>
            </dgm:alg>
          </dgm:if>
          <dgm:else name="Name8">
            <dgm:alg type="cycle">
              <dgm:param type="stAng" val="90"/>
              <dgm:param type="spanAng" val="-360"/>
            </dgm:alg>
          </dgm:else>
        </dgm:choose>
      </dgm:else>
    </dgm:choose>
    <dgm:shape xmlns:r="http://schemas.openxmlformats.org/officeDocument/2006/relationships" r:blip="">
      <dgm:adjLst/>
    </dgm:shape>
    <dgm:presOf/>
    <dgm:constrLst>
      <dgm:constr type="w" for="ch" ptType="node" refType="w"/>
      <dgm:constr type="w" for="ch" ptType="sibTrans" refType="w" refFor="ch" refPtType="node" op="equ" fact="0.25"/>
      <dgm:constr type="sibSp" refType="w" refFor="ch" refPtType="node" fact="0.5"/>
      <dgm:constr type="primFontSz" for="ch" ptType="node" op="equ" val="65"/>
      <dgm:constr type="primFontSz" for="des" forName="connectorText" op="equ" val="55"/>
      <dgm:constr type="primFontSz" for="des" forName="connectorText" refType="primFontSz" refFor="ch" refPtType="node" op="lte" fact="0.8"/>
    </dgm:constrLst>
    <dgm:ruleLst/>
    <dgm:forEach name="nodesForEach" axis="ch" ptType="node">
      <dgm:layoutNode name="node">
        <dgm:varLst>
          <dgm:bulletEnabled val="1"/>
        </dgm:varLst>
        <dgm:alg type="tx">
          <dgm:param type="txAnchorVertCh" val="mid"/>
        </dgm:alg>
        <dgm:shape xmlns:r="http://schemas.openxmlformats.org/officeDocument/2006/relationships" type="ellipse" r:blip="">
          <dgm:adjLst/>
        </dgm:shape>
        <dgm:presOf axis="desOrSelf" ptType="node"/>
        <dgm:constrLst>
          <dgm:constr type="h" refType="w"/>
          <dgm:constr type="lMarg" refType="primFontSz" fact="0.1"/>
          <dgm:constr type="rMarg" refType="primFontSz" fact="0.1"/>
          <dgm:constr type="tMarg" refType="primFontSz" fact="0.1"/>
          <dgm:constr type="bMarg" refType="primFontSz" fact="0.1"/>
        </dgm:constrLst>
        <dgm:ruleLst>
          <dgm:rule type="primFontSz" val="5" fact="NaN" max="NaN"/>
        </dgm:ruleLst>
      </dgm:layoutNode>
      <dgm:choose name="Name9">
        <dgm:if name="Name10" axis="par ch" ptType="doc node" func="cnt" op="gt" val="1">
          <dgm:forEach name="sibTransForEach" axis="followSib" ptType="sibTrans" hideLastTrans="0" cnt="1">
            <dgm:layoutNode name="sibTrans">
              <dgm:choose name="Name11">
                <dgm:if name="Name12" axis="par ch" ptType="doc node" func="cnt" op="lt" val="3">
                  <dgm:alg type="conn">
                    <dgm:param type="begPts" val="radial"/>
                    <dgm:param type="endPts" val="radial"/>
                  </dgm:alg>
                </dgm:if>
                <dgm:else name="Name13">
                  <dgm:alg type="conn">
                    <dgm:param type="begPts" val="auto"/>
                    <dgm:param type="endPts" val="auto"/>
                  </dgm:alg>
                </dgm:else>
              </dgm:choose>
              <dgm:shape xmlns:r="http://schemas.openxmlformats.org/officeDocument/2006/relationships" type="conn" r:blip="">
                <dgm:adjLst/>
              </dgm:shape>
              <dgm:presOf axis="self"/>
              <dgm:constrLst>
                <dgm:constr type="h" refType="w" fact="1.35"/>
                <dgm:constr type="connDist"/>
                <dgm:constr type="w" for="ch" refType="connDist" fact="0.45"/>
                <dgm:constr type="h" for="ch" refType="h"/>
              </dgm:constrLst>
              <dgm:ruleLst/>
              <dgm:layoutNode name="connectorText">
                <dgm:alg type="tx">
                  <dgm:param type="autoTxRot" val="grav"/>
                </dgm:alg>
                <dgm:shape xmlns:r="http://schemas.openxmlformats.org/officeDocument/2006/relationships" type="conn" r:blip="" hideGeom="1">
                  <dgm:adjLst/>
                </dgm:shape>
                <dgm:presOf axis="self"/>
                <dgm:constrLst>
                  <dgm:constr type="lMarg"/>
                  <dgm:constr type="rMarg"/>
                  <dgm:constr type="tMarg"/>
                  <dgm:constr type="bMarg"/>
                </dgm:constrLst>
                <dgm:ruleLst>
                  <dgm:rule type="primFontSz" val="5" fact="NaN" max="NaN"/>
                </dgm:ruleLst>
              </dgm:layoutNode>
            </dgm:layoutNode>
          </dgm:forEach>
        </dgm:if>
        <dgm:else name="Name14"/>
      </dgm:choose>
    </dgm:forEach>
  </dgm:layoutNode>
</dgm:layoutDef>
</file>

<file path=ppt/diagrams/quickStyle1.xml><?xml version="1.0" encoding="utf-8"?>
<dgm:styleDef xmlns:dgm="http://schemas.openxmlformats.org/drawingml/2006/diagram" xmlns:a="http://schemas.openxmlformats.org/drawingml/2006/main" uniqueId="urn:microsoft.com/office/officeart/2005/8/quickstyle/simple1">
  <dgm:title val=""/>
  <dgm:desc val=""/>
  <dgm:catLst>
    <dgm:cat type="simple" pri="10100"/>
  </dgm:catLst>
  <dgm:scene3d>
    <a:camera prst="orthographicFront"/>
    <a:lightRig rig="threePt" dir="t"/>
  </dgm:scene3d>
  <dgm:styleLbl name="node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l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vennNode1">
    <dgm:scene3d>
      <a:camera prst="orthographicFront"/>
      <a:lightRig rig="threePt" dir="t"/>
    </dgm:scene3d>
    <dgm:sp3d/>
    <dgm:txPr/>
    <dgm:style>
      <a:lnRef idx="2">
        <a:scrgbClr r="0" g="0" b="0"/>
      </a:lnRef>
      <a:fillRef idx="1">
        <a:scrgbClr r="0" g="0" b="0"/>
      </a:fillRef>
      <a:effectRef idx="0">
        <a:scrgbClr r="0" g="0" b="0"/>
      </a:effectRef>
      <a:fontRef idx="minor">
        <a:schemeClr val="tx1"/>
      </a:fontRef>
    </dgm:style>
  </dgm:styleLbl>
  <dgm:styleLbl name="align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node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f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ImgPlac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f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bgSibTrans2D1">
    <dgm:scene3d>
      <a:camera prst="orthographicFront"/>
      <a:lightRig rig="threePt" dir="t"/>
    </dgm:scene3d>
    <dgm:sp3d/>
    <dgm:txPr/>
    <dgm:style>
      <a:lnRef idx="0">
        <a:scrgbClr r="0" g="0" b="0"/>
      </a:lnRef>
      <a:fillRef idx="1">
        <a:scrgbClr r="0" g="0" b="0"/>
      </a:fillRef>
      <a:effectRef idx="0">
        <a:scrgbClr r="0" g="0" b="0"/>
      </a:effectRef>
      <a:fontRef idx="minor">
        <a:schemeClr val="lt1"/>
      </a:fontRef>
    </dgm:style>
  </dgm:styleLbl>
  <dgm:styleLbl name="sibTrans1D1">
    <dgm:scene3d>
      <a:camera prst="orthographicFront"/>
      <a:lightRig rig="threePt" dir="t"/>
    </dgm:scene3d>
    <dgm:sp3d/>
    <dgm:txPr/>
    <dgm:style>
      <a:lnRef idx="1">
        <a:scrgbClr r="0" g="0" b="0"/>
      </a:lnRef>
      <a:fillRef idx="0">
        <a:scrgbClr r="0" g="0" b="0"/>
      </a:fillRef>
      <a:effectRef idx="0">
        <a:scrgbClr r="0" g="0" b="0"/>
      </a:effectRef>
      <a:fontRef idx="minor"/>
    </dgm:style>
  </dgm:styleLbl>
  <dgm:styleLbl name="callout">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sst0">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asst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1">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2">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3">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2D4">
    <dgm:scene3d>
      <a:camera prst="orthographicFront"/>
      <a:lightRig rig="threePt" dir="t"/>
    </dgm:scene3d>
    <dgm:sp3d/>
    <dgm:txPr/>
    <dgm:style>
      <a:lnRef idx="2">
        <a:scrgbClr r="0" g="0" b="0"/>
      </a:lnRef>
      <a:fillRef idx="1">
        <a:scrgbClr r="0" g="0" b="0"/>
      </a:fillRef>
      <a:effectRef idx="0">
        <a:scrgbClr r="0" g="0" b="0"/>
      </a:effectRef>
      <a:fontRef idx="minor">
        <a:schemeClr val="lt1"/>
      </a:fontRef>
    </dgm:style>
  </dgm:styleLbl>
  <dgm:styleLbl name="parChTrans1D1">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2">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3">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parChTrans1D4">
    <dgm:scene3d>
      <a:camera prst="orthographicFront"/>
      <a:lightRig rig="threePt" dir="t"/>
    </dgm:scene3d>
    <dgm:sp3d/>
    <dgm:txPr/>
    <dgm:style>
      <a:lnRef idx="2">
        <a:scrgbClr r="0" g="0" b="0"/>
      </a:lnRef>
      <a:fillRef idx="0">
        <a:scrgbClr r="0" g="0" b="0"/>
      </a:fillRef>
      <a:effectRef idx="0">
        <a:scrgbClr r="0" g="0" b="0"/>
      </a:effectRef>
      <a:fontRef idx="minor"/>
    </dgm:style>
  </dgm:styleLbl>
  <dgm:styleLbl name="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con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trAlignAcc1">
    <dgm:scene3d>
      <a:camera prst="orthographicFront"/>
      <a:lightRig rig="threePt" dir="t"/>
    </dgm:scene3d>
    <dgm:sp3d/>
    <dgm:txPr/>
    <dgm:style>
      <a:lnRef idx="1">
        <a:scrgbClr r="0" g="0" b="0"/>
      </a:lnRef>
      <a:fillRef idx="1">
        <a:scrgbClr r="0" g="0" b="0"/>
      </a:fillRef>
      <a:effectRef idx="0">
        <a:scrgbClr r="0" g="0" b="0"/>
      </a:effectRef>
      <a:fontRef idx="minor"/>
    </dgm:style>
  </dgm:styleLbl>
  <dgm:styleLbl name="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F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Align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solidBgAcc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align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AccFollowNode1">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0">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2">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3">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fgAcc4">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dk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trBgShp">
    <dgm:scene3d>
      <a:camera prst="orthographicFront"/>
      <a:lightRig rig="threePt" dir="t"/>
    </dgm:scene3d>
    <dgm:sp3d/>
    <dgm:txPr/>
    <dgm:style>
      <a:lnRef idx="0">
        <a:scrgbClr r="0" g="0" b="0"/>
      </a:lnRef>
      <a:fillRef idx="1">
        <a:scrgbClr r="0" g="0" b="0"/>
      </a:fillRef>
      <a:effectRef idx="0">
        <a:scrgbClr r="0" g="0" b="0"/>
      </a:effectRef>
      <a:fontRef idx="minor"/>
    </dgm:style>
  </dgm:styleLbl>
  <dgm:styleLbl name="fgShp">
    <dgm:scene3d>
      <a:camera prst="orthographicFront"/>
      <a:lightRig rig="threePt" dir="t"/>
    </dgm:scene3d>
    <dgm:sp3d/>
    <dgm:txPr/>
    <dgm:style>
      <a:lnRef idx="2">
        <a:scrgbClr r="0" g="0" b="0"/>
      </a:lnRef>
      <a:fillRef idx="1">
        <a:scrgbClr r="0" g="0" b="0"/>
      </a:fillRef>
      <a:effectRef idx="0">
        <a:scrgbClr r="0" g="0" b="0"/>
      </a:effectRef>
      <a:fontRef idx="minor"/>
    </dgm:style>
  </dgm:styleLbl>
  <dgm:styleLbl name="revTx">
    <dgm:scene3d>
      <a:camera prst="orthographicFront"/>
      <a:lightRig rig="threePt" dir="t"/>
    </dgm:scene3d>
    <dgm:sp3d/>
    <dgm:txPr/>
    <dgm:style>
      <a:lnRef idx="0">
        <a:scrgbClr r="0" g="0" b="0"/>
      </a:lnRef>
      <a:fillRef idx="0">
        <a:scrgbClr r="0" g="0" b="0"/>
      </a:fillRef>
      <a:effectRef idx="0">
        <a:scrgbClr r="0" g="0" b="0"/>
      </a:effectRef>
      <a:fontRef idx="minor"/>
    </dgm:style>
  </dgm:styleLbl>
</dgm:styleDef>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sp>
        <p:nvSpPr>
          <p:cNvPr id="7" name="Rectangle 6"/>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8" name="Rounded Rectangle 7"/>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D43F3866-4180-42ED-A73E-B13875DE6DED}" type="datetimeFigureOut">
              <a:rPr lang="en-US" smtClean="0"/>
              <a:t>9/19/20</a:t>
            </a:fld>
            <a:endParaRPr lang="en-US"/>
          </a:p>
        </p:txBody>
      </p:sp>
      <p:sp>
        <p:nvSpPr>
          <p:cNvPr id="5" name="Footer Placeholder 4"/>
          <p:cNvSpPr>
            <a:spLocks noGrp="1"/>
          </p:cNvSpPr>
          <p:nvPr>
            <p:ph type="ftr" sz="quarter" idx="11"/>
          </p:nvPr>
        </p:nvSpPr>
        <p:spPr/>
        <p:txBody>
          <a:bodyPr/>
          <a:lstStyle/>
          <a:p>
            <a:endParaRPr lang="en-US"/>
          </a:p>
        </p:txBody>
      </p:sp>
      <p:sp>
        <p:nvSpPr>
          <p:cNvPr id="9" name="Rectangle 8"/>
          <p:cNvSpPr/>
          <p:nvPr/>
        </p:nvSpPr>
        <p:spPr>
          <a:xfrm>
            <a:off x="345440" y="2942602"/>
            <a:ext cx="7147931" cy="2463800"/>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7572652" y="2944634"/>
            <a:ext cx="1190348" cy="2459736"/>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3" name="Rectangle 12"/>
          <p:cNvSpPr/>
          <p:nvPr/>
        </p:nvSpPr>
        <p:spPr>
          <a:xfrm>
            <a:off x="7712714" y="3136658"/>
            <a:ext cx="910224" cy="2075688"/>
          </a:xfrm>
          <a:prstGeom prst="rect">
            <a:avLst/>
          </a:prstGeom>
          <a:solidFill>
            <a:schemeClr val="accent3">
              <a:alpha val="70000"/>
            </a:schemeClr>
          </a:solidFill>
          <a:ln w="6350">
            <a:solidFill>
              <a:schemeClr val="accent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ectangle 13"/>
          <p:cNvSpPr/>
          <p:nvPr/>
        </p:nvSpPr>
        <p:spPr>
          <a:xfrm>
            <a:off x="445483" y="3055621"/>
            <a:ext cx="6947845" cy="2245359"/>
          </a:xfrm>
          <a:prstGeom prst="rect">
            <a:avLst/>
          </a:prstGeom>
          <a:solidFill>
            <a:srgbClr val="FFFFFF"/>
          </a:solidFill>
          <a:ln w="6350" cmpd="dbl">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Slide Number Placeholder 5"/>
          <p:cNvSpPr>
            <a:spLocks noGrp="1"/>
          </p:cNvSpPr>
          <p:nvPr>
            <p:ph type="sldNum" sz="quarter" idx="12"/>
          </p:nvPr>
        </p:nvSpPr>
        <p:spPr>
          <a:xfrm>
            <a:off x="7786826" y="4625268"/>
            <a:ext cx="762000" cy="457200"/>
          </a:xfrm>
        </p:spPr>
        <p:txBody>
          <a:bodyPr/>
          <a:lstStyle>
            <a:lvl1pPr algn="ctr">
              <a:defRPr sz="2800">
                <a:solidFill>
                  <a:schemeClr val="accent1">
                    <a:lumMod val="50000"/>
                  </a:schemeClr>
                </a:solidFill>
              </a:defRPr>
            </a:lvl1pPr>
          </a:lstStyle>
          <a:p>
            <a:fld id="{FCFC15E0-9232-4C56-8397-041845A61FE3}" type="slidenum">
              <a:rPr lang="en-US" smtClean="0"/>
              <a:t>‹#›</a:t>
            </a:fld>
            <a:endParaRPr lang="en-US"/>
          </a:p>
        </p:txBody>
      </p:sp>
      <p:sp>
        <p:nvSpPr>
          <p:cNvPr id="11" name="Rectangle 10"/>
          <p:cNvSpPr/>
          <p:nvPr/>
        </p:nvSpPr>
        <p:spPr>
          <a:xfrm>
            <a:off x="541822" y="4559276"/>
            <a:ext cx="6755166" cy="664367"/>
          </a:xfrm>
          <a:prstGeom prst="rect">
            <a:avLst/>
          </a:prstGeom>
          <a:solidFill>
            <a:schemeClr val="accent1"/>
          </a:solidFill>
          <a:ln w="63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p:cNvSpPr/>
          <p:nvPr/>
        </p:nvSpPr>
        <p:spPr>
          <a:xfrm>
            <a:off x="538971" y="3139440"/>
            <a:ext cx="6760868" cy="2077720"/>
          </a:xfrm>
          <a:prstGeom prst="rect">
            <a:avLst/>
          </a:prstGeom>
          <a:noFill/>
          <a:ln w="6350" cmpd="dbl">
            <a:solidFill>
              <a:schemeClr val="accent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Subtitle 2"/>
          <p:cNvSpPr>
            <a:spLocks noGrp="1"/>
          </p:cNvSpPr>
          <p:nvPr>
            <p:ph type="subTitle" idx="1"/>
          </p:nvPr>
        </p:nvSpPr>
        <p:spPr>
          <a:xfrm>
            <a:off x="642805" y="4648200"/>
            <a:ext cx="6553200" cy="457200"/>
          </a:xfrm>
        </p:spPr>
        <p:txBody>
          <a:bodyPr>
            <a:normAutofit/>
          </a:bodyPr>
          <a:lstStyle>
            <a:lvl1pPr marL="0" indent="0" algn="ctr">
              <a:buNone/>
              <a:defRPr sz="1800" cap="all" spc="300" baseline="0">
                <a:solidFill>
                  <a:srgbClr val="FFFFFF"/>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a:t>Click to edit Master subtitle style</a:t>
            </a:r>
            <a:endParaRPr lang="en-US" dirty="0"/>
          </a:p>
        </p:txBody>
      </p:sp>
      <p:sp>
        <p:nvSpPr>
          <p:cNvPr id="2" name="Title 1"/>
          <p:cNvSpPr>
            <a:spLocks noGrp="1"/>
          </p:cNvSpPr>
          <p:nvPr>
            <p:ph type="ctrTitle"/>
          </p:nvPr>
        </p:nvSpPr>
        <p:spPr>
          <a:xfrm>
            <a:off x="604705" y="3227033"/>
            <a:ext cx="6629400" cy="1219201"/>
          </a:xfrm>
        </p:spPr>
        <p:txBody>
          <a:bodyPr anchor="b" anchorCtr="0">
            <a:noAutofit/>
          </a:bodyPr>
          <a:lstStyle>
            <a:lvl1pPr>
              <a:defRPr sz="4000">
                <a:solidFill>
                  <a:schemeClr val="accent1">
                    <a:lumMod val="50000"/>
                  </a:schemeClr>
                </a:solidFill>
              </a:defRPr>
            </a:lvl1pPr>
          </a:lstStyle>
          <a:p>
            <a:r>
              <a:rPr lang="en-US"/>
              <a:t>Click to edit Master title style</a:t>
            </a:r>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Content Placeholder 2"/>
          <p:cNvSpPr>
            <a:spLocks noGrp="1"/>
          </p:cNvSpPr>
          <p:nvPr>
            <p:ph idx="1"/>
          </p:nvPr>
        </p:nvSpPr>
        <p:spPr/>
        <p:txBody>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D43F3866-4180-42ED-A73E-B13875DE6DED}" type="datetimeFigureOut">
              <a:rPr lang="en-US" smtClean="0"/>
              <a:t>9/19/20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showMasterSp="0" type="secHead" preserve="1">
  <p:cSld name="Section Header">
    <p:spTree>
      <p:nvGrpSpPr>
        <p:cNvPr id="1" name=""/>
        <p:cNvGrpSpPr/>
        <p:nvPr/>
      </p:nvGrpSpPr>
      <p:grpSpPr>
        <a:xfrm>
          <a:off x="0" y="0"/>
          <a:ext cx="0" cy="0"/>
          <a:chOff x="0" y="0"/>
          <a:chExt cx="0" cy="0"/>
        </a:xfrm>
      </p:grpSpPr>
      <p:sp>
        <p:nvSpPr>
          <p:cNvPr id="7" name="Rectangle 6"/>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8" name="Rounded Rectangle 7"/>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Date Placeholder 3"/>
          <p:cNvSpPr>
            <a:spLocks noGrp="1"/>
          </p:cNvSpPr>
          <p:nvPr>
            <p:ph type="dt" sz="half" idx="10"/>
          </p:nvPr>
        </p:nvSpPr>
        <p:spPr/>
        <p:txBody>
          <a:bodyPr/>
          <a:lstStyle/>
          <a:p>
            <a:fld id="{D43F3866-4180-42ED-A73E-B13875DE6DED}" type="datetimeFigureOut">
              <a:rPr lang="en-US" smtClean="0"/>
              <a:t>9/19/20</a:t>
            </a:fld>
            <a:endParaRPr lang="en-US"/>
          </a:p>
        </p:txBody>
      </p:sp>
      <p:sp>
        <p:nvSpPr>
          <p:cNvPr id="13" name="Rectangle 12"/>
          <p:cNvSpPr/>
          <p:nvPr/>
        </p:nvSpPr>
        <p:spPr>
          <a:xfrm>
            <a:off x="451976" y="2946400"/>
            <a:ext cx="8265160" cy="2463800"/>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6" name="Rectangle 15"/>
          <p:cNvSpPr/>
          <p:nvPr/>
        </p:nvSpPr>
        <p:spPr>
          <a:xfrm>
            <a:off x="567656" y="3048000"/>
            <a:ext cx="8033800" cy="2245359"/>
          </a:xfrm>
          <a:prstGeom prst="rect">
            <a:avLst/>
          </a:prstGeom>
          <a:solidFill>
            <a:srgbClr val="FFFFFF"/>
          </a:solidFill>
          <a:ln w="6350" cmpd="dbl">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CFC15E0-9232-4C56-8397-041845A61FE3}" type="slidenum">
              <a:rPr lang="en-US" smtClean="0"/>
              <a:t>‹#›</a:t>
            </a:fld>
            <a:endParaRPr lang="en-US"/>
          </a:p>
        </p:txBody>
      </p:sp>
      <p:sp>
        <p:nvSpPr>
          <p:cNvPr id="2" name="Title 1"/>
          <p:cNvSpPr>
            <a:spLocks noGrp="1"/>
          </p:cNvSpPr>
          <p:nvPr>
            <p:ph type="title"/>
          </p:nvPr>
        </p:nvSpPr>
        <p:spPr>
          <a:xfrm>
            <a:off x="736456" y="3200399"/>
            <a:ext cx="7696200" cy="1295401"/>
          </a:xfrm>
        </p:spPr>
        <p:txBody>
          <a:bodyPr anchor="b" anchorCtr="0">
            <a:noAutofit/>
          </a:bodyPr>
          <a:lstStyle>
            <a:lvl1pPr algn="ctr" defTabSz="914400" rtl="0" eaLnBrk="1" latinLnBrk="0" hangingPunct="1">
              <a:spcBef>
                <a:spcPct val="0"/>
              </a:spcBef>
              <a:buNone/>
              <a:defRPr lang="en-US" sz="4000" kern="1200" cap="all" baseline="0" dirty="0">
                <a:solidFill>
                  <a:schemeClr val="accent1">
                    <a:lumMod val="50000"/>
                  </a:schemeClr>
                </a:solidFill>
                <a:latin typeface="+mj-lt"/>
                <a:ea typeface="+mj-ea"/>
                <a:cs typeface="+mj-cs"/>
              </a:defRPr>
            </a:lvl1pPr>
          </a:lstStyle>
          <a:p>
            <a:r>
              <a:rPr lang="en-US"/>
              <a:t>Click to edit Master title style</a:t>
            </a:r>
            <a:endParaRPr lang="en-US" dirty="0"/>
          </a:p>
        </p:txBody>
      </p:sp>
      <p:sp>
        <p:nvSpPr>
          <p:cNvPr id="15" name="Rectangle 14"/>
          <p:cNvSpPr/>
          <p:nvPr/>
        </p:nvSpPr>
        <p:spPr>
          <a:xfrm>
            <a:off x="675496" y="4541520"/>
            <a:ext cx="7818120" cy="664367"/>
          </a:xfrm>
          <a:prstGeom prst="rect">
            <a:avLst/>
          </a:prstGeom>
          <a:solidFill>
            <a:schemeClr val="accent1"/>
          </a:solidFill>
          <a:ln w="63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 Placeholder 2"/>
          <p:cNvSpPr>
            <a:spLocks noGrp="1"/>
          </p:cNvSpPr>
          <p:nvPr>
            <p:ph type="body" idx="1"/>
          </p:nvPr>
        </p:nvSpPr>
        <p:spPr>
          <a:xfrm>
            <a:off x="736456" y="4607510"/>
            <a:ext cx="7696200" cy="523783"/>
          </a:xfrm>
        </p:spPr>
        <p:txBody>
          <a:bodyPr anchor="ctr">
            <a:normAutofit/>
          </a:bodyPr>
          <a:lstStyle>
            <a:lvl1pPr marL="0" indent="0" algn="ctr">
              <a:buNone/>
              <a:defRPr sz="2000" cap="all" spc="250" baseline="0">
                <a:solidFill>
                  <a:srgbClr val="FFFFFF"/>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a:t>Click to edit Master text styles</a:t>
            </a:r>
          </a:p>
        </p:txBody>
      </p:sp>
      <p:sp>
        <p:nvSpPr>
          <p:cNvPr id="14" name="Rectangle 13"/>
          <p:cNvSpPr/>
          <p:nvPr/>
        </p:nvSpPr>
        <p:spPr>
          <a:xfrm>
            <a:off x="675757" y="3124200"/>
            <a:ext cx="7817599" cy="2077720"/>
          </a:xfrm>
          <a:prstGeom prst="rect">
            <a:avLst/>
          </a:prstGeom>
          <a:noFill/>
          <a:ln w="6350" cmpd="dbl">
            <a:solidFill>
              <a:schemeClr val="accent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a:xfrm>
            <a:off x="426128" y="408372"/>
            <a:ext cx="8260672" cy="1039427"/>
          </a:xfrm>
        </p:spPr>
        <p:txBody>
          <a:bodyPr/>
          <a:lstStyle/>
          <a:p>
            <a:r>
              <a:rPr lang="en-US"/>
              <a:t>Click to edit Master title style</a:t>
            </a:r>
          </a:p>
        </p:txBody>
      </p:sp>
      <p:sp>
        <p:nvSpPr>
          <p:cNvPr id="3" name="Content Placeholder 2"/>
          <p:cNvSpPr>
            <a:spLocks noGrp="1"/>
          </p:cNvSpPr>
          <p:nvPr>
            <p:ph sz="half" idx="1"/>
          </p:nvPr>
        </p:nvSpPr>
        <p:spPr>
          <a:xfrm>
            <a:off x="426128" y="1719071"/>
            <a:ext cx="4038600" cy="440740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Content Placeholder 3"/>
          <p:cNvSpPr>
            <a:spLocks noGrp="1"/>
          </p:cNvSpPr>
          <p:nvPr>
            <p:ph sz="half" idx="2"/>
          </p:nvPr>
        </p:nvSpPr>
        <p:spPr>
          <a:xfrm>
            <a:off x="4648200" y="1719071"/>
            <a:ext cx="4038600" cy="4407408"/>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43F3866-4180-42ED-A73E-B13875DE6DED}" type="datetimeFigureOut">
              <a:rPr lang="en-US" smtClean="0"/>
              <a:t>9/19/20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26128" y="408372"/>
            <a:ext cx="8260672" cy="1039427"/>
          </a:xfrm>
        </p:spPr>
        <p:txBody>
          <a:bodyPr/>
          <a:lstStyle>
            <a:lvl1pPr>
              <a:defRPr/>
            </a:lvl1pPr>
          </a:lstStyle>
          <a:p>
            <a:r>
              <a:rPr lang="en-US"/>
              <a:t>Click to edit Master title style</a:t>
            </a:r>
          </a:p>
        </p:txBody>
      </p:sp>
      <p:sp>
        <p:nvSpPr>
          <p:cNvPr id="3" name="Text Placeholder 2"/>
          <p:cNvSpPr>
            <a:spLocks noGrp="1"/>
          </p:cNvSpPr>
          <p:nvPr>
            <p:ph type="body" idx="1"/>
          </p:nvPr>
        </p:nvSpPr>
        <p:spPr>
          <a:xfrm>
            <a:off x="426128" y="1722438"/>
            <a:ext cx="4040188" cy="639762"/>
          </a:xfrm>
        </p:spPr>
        <p:txBody>
          <a:bodyPr anchor="b">
            <a:noAutofit/>
          </a:bodyPr>
          <a:lstStyle>
            <a:lvl1pPr marL="0" indent="0" algn="ctr">
              <a:buNone/>
              <a:defRPr sz="22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4" name="Content Placeholder 3"/>
          <p:cNvSpPr>
            <a:spLocks noGrp="1"/>
          </p:cNvSpPr>
          <p:nvPr>
            <p:ph sz="half" idx="2"/>
          </p:nvPr>
        </p:nvSpPr>
        <p:spPr>
          <a:xfrm>
            <a:off x="426128" y="2438400"/>
            <a:ext cx="4040188" cy="3687762"/>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Text Placeholder 4"/>
          <p:cNvSpPr>
            <a:spLocks noGrp="1"/>
          </p:cNvSpPr>
          <p:nvPr>
            <p:ph type="body" sz="quarter" idx="3"/>
          </p:nvPr>
        </p:nvSpPr>
        <p:spPr>
          <a:xfrm>
            <a:off x="4645025" y="1722438"/>
            <a:ext cx="4041775" cy="639762"/>
          </a:xfrm>
        </p:spPr>
        <p:txBody>
          <a:bodyPr anchor="b">
            <a:noAutofit/>
          </a:bodyPr>
          <a:lstStyle>
            <a:lvl1pPr marL="0" indent="0" algn="ctr">
              <a:buNone/>
              <a:defRPr sz="22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a:t>Click to edit Master text styles</a:t>
            </a:r>
          </a:p>
        </p:txBody>
      </p:sp>
      <p:sp>
        <p:nvSpPr>
          <p:cNvPr id="6" name="Content Placeholder 5"/>
          <p:cNvSpPr>
            <a:spLocks noGrp="1"/>
          </p:cNvSpPr>
          <p:nvPr>
            <p:ph sz="quarter" idx="4"/>
          </p:nvPr>
        </p:nvSpPr>
        <p:spPr>
          <a:xfrm>
            <a:off x="4645025" y="2438400"/>
            <a:ext cx="4041775" cy="3687762"/>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7" name="Date Placeholder 6"/>
          <p:cNvSpPr>
            <a:spLocks noGrp="1"/>
          </p:cNvSpPr>
          <p:nvPr>
            <p:ph type="dt" sz="half" idx="10"/>
          </p:nvPr>
        </p:nvSpPr>
        <p:spPr/>
        <p:txBody>
          <a:bodyPr/>
          <a:lstStyle/>
          <a:p>
            <a:fld id="{D43F3866-4180-42ED-A73E-B13875DE6DED}" type="datetimeFigureOut">
              <a:rPr lang="en-US" smtClean="0"/>
              <a:t>9/19/20</a:t>
            </a:fld>
            <a:endParaRPr lang="en-US"/>
          </a:p>
        </p:txBody>
      </p:sp>
      <p:sp>
        <p:nvSpPr>
          <p:cNvPr id="8" name="Footer Placeholder 7"/>
          <p:cNvSpPr>
            <a:spLocks noGrp="1"/>
          </p:cNvSpPr>
          <p:nvPr>
            <p:ph type="ftr" sz="quarter" idx="11"/>
          </p:nvPr>
        </p:nvSpPr>
        <p:spPr/>
        <p:txBody>
          <a:bodyPr/>
          <a:lstStyle/>
          <a:p>
            <a:endParaRPr lang="en-US"/>
          </a:p>
        </p:txBody>
      </p:sp>
      <p:sp>
        <p:nvSpPr>
          <p:cNvPr id="9" name="Slide Number Placeholder 8"/>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Date Placeholder 2"/>
          <p:cNvSpPr>
            <a:spLocks noGrp="1"/>
          </p:cNvSpPr>
          <p:nvPr>
            <p:ph type="dt" sz="half" idx="10"/>
          </p:nvPr>
        </p:nvSpPr>
        <p:spPr/>
        <p:txBody>
          <a:bodyPr/>
          <a:lstStyle/>
          <a:p>
            <a:fld id="{D43F3866-4180-42ED-A73E-B13875DE6DED}" type="datetimeFigureOut">
              <a:rPr lang="en-US" smtClean="0"/>
              <a:t>9/19/20</a:t>
            </a:fld>
            <a:endParaRPr lang="en-US"/>
          </a:p>
        </p:txBody>
      </p:sp>
      <p:sp>
        <p:nvSpPr>
          <p:cNvPr id="4" name="Footer Placeholder 3"/>
          <p:cNvSpPr>
            <a:spLocks noGrp="1"/>
          </p:cNvSpPr>
          <p:nvPr>
            <p:ph type="ftr" sz="quarter" idx="11"/>
          </p:nvPr>
        </p:nvSpPr>
        <p:spPr/>
        <p:txBody>
          <a:bodyPr/>
          <a:lstStyle/>
          <a:p>
            <a:endParaRPr lang="en-US"/>
          </a:p>
        </p:txBody>
      </p:sp>
      <p:sp>
        <p:nvSpPr>
          <p:cNvPr id="5" name="Slide Number Placeholder 4"/>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showMasterSp="0" type="blank" preserve="1">
  <p:cSld name="Blank">
    <p:spTree>
      <p:nvGrpSpPr>
        <p:cNvPr id="1" name=""/>
        <p:cNvGrpSpPr/>
        <p:nvPr/>
      </p:nvGrpSpPr>
      <p:grpSpPr>
        <a:xfrm>
          <a:off x="0" y="0"/>
          <a:ext cx="0" cy="0"/>
          <a:chOff x="0" y="0"/>
          <a:chExt cx="0" cy="0"/>
        </a:xfrm>
      </p:grpSpPr>
      <p:sp>
        <p:nvSpPr>
          <p:cNvPr id="5" name="Rectangle 4"/>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1" name="Rounded Rectangle 10"/>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Date Placeholder 1"/>
          <p:cNvSpPr>
            <a:spLocks noGrp="1"/>
          </p:cNvSpPr>
          <p:nvPr>
            <p:ph type="dt" sz="half" idx="10"/>
          </p:nvPr>
        </p:nvSpPr>
        <p:spPr/>
        <p:txBody>
          <a:bodyPr/>
          <a:lstStyle/>
          <a:p>
            <a:fld id="{D43F3866-4180-42ED-A73E-B13875DE6DED}" type="datetimeFigureOut">
              <a:rPr lang="en-US" smtClean="0"/>
              <a:t>9/19/20</a:t>
            </a:fld>
            <a:endParaRPr lang="en-US"/>
          </a:p>
        </p:txBody>
      </p:sp>
      <p:sp>
        <p:nvSpPr>
          <p:cNvPr id="3" name="Footer Placeholder 2"/>
          <p:cNvSpPr>
            <a:spLocks noGrp="1"/>
          </p:cNvSpPr>
          <p:nvPr>
            <p:ph type="ftr" sz="quarter" idx="11"/>
          </p:nvPr>
        </p:nvSpPr>
        <p:spPr/>
        <p:txBody>
          <a:bodyPr/>
          <a:lstStyle/>
          <a:p>
            <a:endParaRPr lang="en-US"/>
          </a:p>
        </p:txBody>
      </p:sp>
      <p:sp>
        <p:nvSpPr>
          <p:cNvPr id="4" name="Slide Number Placeholder 3"/>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showMasterSp="0" type="objTx" preserve="1">
  <p:cSld name="Content with Caption">
    <p:spTree>
      <p:nvGrpSpPr>
        <p:cNvPr id="1" name=""/>
        <p:cNvGrpSpPr/>
        <p:nvPr/>
      </p:nvGrpSpPr>
      <p:grpSpPr>
        <a:xfrm>
          <a:off x="0" y="0"/>
          <a:ext cx="0" cy="0"/>
          <a:chOff x="0" y="0"/>
          <a:chExt cx="0" cy="0"/>
        </a:xfrm>
      </p:grpSpPr>
      <p:sp>
        <p:nvSpPr>
          <p:cNvPr id="11" name="Rectangle 10"/>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12" name="Rounded Rectangle 11"/>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Content Placeholder 2"/>
          <p:cNvSpPr>
            <a:spLocks noGrp="1"/>
          </p:cNvSpPr>
          <p:nvPr>
            <p:ph idx="1"/>
          </p:nvPr>
        </p:nvSpPr>
        <p:spPr>
          <a:xfrm>
            <a:off x="3886200" y="685800"/>
            <a:ext cx="4572000" cy="5257802"/>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5" name="Date Placeholder 4"/>
          <p:cNvSpPr>
            <a:spLocks noGrp="1"/>
          </p:cNvSpPr>
          <p:nvPr>
            <p:ph type="dt" sz="half" idx="10"/>
          </p:nvPr>
        </p:nvSpPr>
        <p:spPr/>
        <p:txBody>
          <a:bodyPr/>
          <a:lstStyle/>
          <a:p>
            <a:fld id="{D43F3866-4180-42ED-A73E-B13875DE6DED}" type="datetimeFigureOut">
              <a:rPr lang="en-US" smtClean="0"/>
              <a:t>9/19/20</a:t>
            </a:fld>
            <a:endParaRPr lang="en-US"/>
          </a:p>
        </p:txBody>
      </p:sp>
      <p:sp>
        <p:nvSpPr>
          <p:cNvPr id="6" name="Footer Placeholder 5"/>
          <p:cNvSpPr>
            <a:spLocks noGrp="1"/>
          </p:cNvSpPr>
          <p:nvPr>
            <p:ph type="ftr" sz="quarter" idx="11"/>
          </p:nvPr>
        </p:nvSpPr>
        <p:spPr/>
        <p:txBody>
          <a:bodyPr/>
          <a:lstStyle/>
          <a:p>
            <a:endParaRPr lang="en-US"/>
          </a:p>
        </p:txBody>
      </p:sp>
      <p:sp>
        <p:nvSpPr>
          <p:cNvPr id="7" name="Slide Number Placeholder 6"/>
          <p:cNvSpPr>
            <a:spLocks noGrp="1"/>
          </p:cNvSpPr>
          <p:nvPr>
            <p:ph type="sldNum" sz="quarter" idx="12"/>
          </p:nvPr>
        </p:nvSpPr>
        <p:spPr/>
        <p:txBody>
          <a:bodyPr/>
          <a:lstStyle/>
          <a:p>
            <a:fld id="{FCFC15E0-9232-4C56-8397-041845A61FE3}" type="slidenum">
              <a:rPr lang="en-US" smtClean="0"/>
              <a:t>‹#›</a:t>
            </a:fld>
            <a:endParaRPr lang="en-US"/>
          </a:p>
        </p:txBody>
      </p:sp>
      <p:sp>
        <p:nvSpPr>
          <p:cNvPr id="8" name="Rectangle 7"/>
          <p:cNvSpPr/>
          <p:nvPr/>
        </p:nvSpPr>
        <p:spPr>
          <a:xfrm>
            <a:off x="560034" y="1505712"/>
            <a:ext cx="2716566" cy="3523488"/>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0" name="Rectangle 9"/>
          <p:cNvSpPr/>
          <p:nvPr/>
        </p:nvSpPr>
        <p:spPr>
          <a:xfrm>
            <a:off x="676690" y="1642472"/>
            <a:ext cx="2483254" cy="3234328"/>
          </a:xfrm>
          <a:prstGeom prst="rect">
            <a:avLst/>
          </a:prstGeom>
          <a:solidFill>
            <a:srgbClr val="FFFFFF"/>
          </a:solidFill>
          <a:ln w="6350" cmpd="dbl">
            <a:solidFill>
              <a:schemeClr val="accent1">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ext Placeholder 3"/>
          <p:cNvSpPr>
            <a:spLocks noGrp="1"/>
          </p:cNvSpPr>
          <p:nvPr>
            <p:ph type="body" sz="half" idx="2"/>
          </p:nvPr>
        </p:nvSpPr>
        <p:spPr>
          <a:xfrm>
            <a:off x="769000" y="2971800"/>
            <a:ext cx="2298634" cy="1752600"/>
          </a:xfrm>
        </p:spPr>
        <p:txBody>
          <a:bodyPr/>
          <a:lstStyle>
            <a:lvl1pPr marL="0" indent="0">
              <a:spcBef>
                <a:spcPts val="400"/>
              </a:spcBef>
              <a:buNone/>
              <a:defRPr sz="1400">
                <a:solidFill>
                  <a:schemeClr val="accent1">
                    <a:lumMod val="50000"/>
                  </a:schemeClr>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 name="Title 1"/>
          <p:cNvSpPr>
            <a:spLocks noGrp="1"/>
          </p:cNvSpPr>
          <p:nvPr>
            <p:ph type="title"/>
          </p:nvPr>
        </p:nvSpPr>
        <p:spPr>
          <a:xfrm>
            <a:off x="769000" y="1734312"/>
            <a:ext cx="2298634" cy="1191620"/>
          </a:xfrm>
        </p:spPr>
        <p:txBody>
          <a:bodyPr anchor="b">
            <a:normAutofit/>
          </a:bodyPr>
          <a:lstStyle>
            <a:lvl1pPr algn="l">
              <a:defRPr sz="2000" b="0">
                <a:solidFill>
                  <a:schemeClr val="accent1">
                    <a:lumMod val="75000"/>
                  </a:schemeClr>
                </a:solidFill>
              </a:defRPr>
            </a:lvl1pPr>
          </a:lstStyle>
          <a:p>
            <a:r>
              <a:rPr lang="en-US"/>
              <a:t>Click to edit Master title style</a:t>
            </a:r>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showMasterSp="0" type="picTx" preserve="1">
  <p:cSld name="Picture with Caption">
    <p:spTree>
      <p:nvGrpSpPr>
        <p:cNvPr id="1" name=""/>
        <p:cNvGrpSpPr/>
        <p:nvPr/>
      </p:nvGrpSpPr>
      <p:grpSpPr>
        <a:xfrm>
          <a:off x="0" y="0"/>
          <a:ext cx="0" cy="0"/>
          <a:chOff x="0" y="0"/>
          <a:chExt cx="0" cy="0"/>
        </a:xfrm>
      </p:grpSpPr>
      <p:sp>
        <p:nvSpPr>
          <p:cNvPr id="8" name="Rectangle 7"/>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9" name="Rounded Rectangle 8"/>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Picture Placeholder 2"/>
          <p:cNvSpPr>
            <a:spLocks noGrp="1"/>
          </p:cNvSpPr>
          <p:nvPr>
            <p:ph type="pic" idx="1"/>
          </p:nvPr>
        </p:nvSpPr>
        <p:spPr>
          <a:xfrm>
            <a:off x="685800" y="621437"/>
            <a:ext cx="7772400" cy="4331564"/>
          </a:xfrm>
          <a:solidFill>
            <a:schemeClr val="bg2"/>
          </a:solidFill>
          <a:ln>
            <a:noFill/>
          </a:ln>
          <a:effectLst>
            <a:softEdge rad="12700"/>
          </a:effectLst>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r>
              <a:rPr lang="en-US"/>
              <a:t>Click icon to add picture</a:t>
            </a:r>
            <a:endParaRPr lang="en-US" dirty="0"/>
          </a:p>
        </p:txBody>
      </p:sp>
      <p:sp>
        <p:nvSpPr>
          <p:cNvPr id="5" name="Date Placeholder 4"/>
          <p:cNvSpPr>
            <a:spLocks noGrp="1"/>
          </p:cNvSpPr>
          <p:nvPr>
            <p:ph type="dt" sz="half" idx="10"/>
          </p:nvPr>
        </p:nvSpPr>
        <p:spPr/>
        <p:txBody>
          <a:bodyPr/>
          <a:lstStyle/>
          <a:p>
            <a:fld id="{D43F3866-4180-42ED-A73E-B13875DE6DED}" type="datetimeFigureOut">
              <a:rPr lang="en-US" smtClean="0"/>
              <a:t>9/19/20</a:t>
            </a:fld>
            <a:endParaRPr lang="en-US"/>
          </a:p>
        </p:txBody>
      </p:sp>
      <p:sp>
        <p:nvSpPr>
          <p:cNvPr id="7" name="Slide Number Placeholder 6"/>
          <p:cNvSpPr>
            <a:spLocks noGrp="1"/>
          </p:cNvSpPr>
          <p:nvPr>
            <p:ph type="sldNum" sz="quarter" idx="12"/>
          </p:nvPr>
        </p:nvSpPr>
        <p:spPr/>
        <p:txBody>
          <a:bodyPr/>
          <a:lstStyle/>
          <a:p>
            <a:fld id="{FCFC15E0-9232-4C56-8397-041845A61FE3}" type="slidenum">
              <a:rPr lang="en-US" smtClean="0"/>
              <a:t>‹#›</a:t>
            </a:fld>
            <a:endParaRPr lang="en-US"/>
          </a:p>
        </p:txBody>
      </p:sp>
      <p:sp>
        <p:nvSpPr>
          <p:cNvPr id="10" name="Rectangle 9"/>
          <p:cNvSpPr/>
          <p:nvPr/>
        </p:nvSpPr>
        <p:spPr>
          <a:xfrm>
            <a:off x="685800" y="4953000"/>
            <a:ext cx="7772400" cy="1371600"/>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2" name="Rectangle 11"/>
          <p:cNvSpPr/>
          <p:nvPr/>
        </p:nvSpPr>
        <p:spPr>
          <a:xfrm>
            <a:off x="761999" y="5029200"/>
            <a:ext cx="7600765" cy="1202924"/>
          </a:xfrm>
          <a:prstGeom prst="rect">
            <a:avLst/>
          </a:prstGeom>
          <a:solidFill>
            <a:srgbClr val="FFFFFF"/>
          </a:solidFill>
          <a:ln w="6350" cmpd="dbl">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6" name="Footer Placeholder 5"/>
          <p:cNvSpPr>
            <a:spLocks noGrp="1"/>
          </p:cNvSpPr>
          <p:nvPr>
            <p:ph type="ftr" sz="quarter" idx="11"/>
          </p:nvPr>
        </p:nvSpPr>
        <p:spPr/>
        <p:txBody>
          <a:bodyPr/>
          <a:lstStyle/>
          <a:p>
            <a:endParaRPr lang="en-US"/>
          </a:p>
        </p:txBody>
      </p:sp>
      <p:sp>
        <p:nvSpPr>
          <p:cNvPr id="13" name="Rectangle 12"/>
          <p:cNvSpPr/>
          <p:nvPr/>
        </p:nvSpPr>
        <p:spPr>
          <a:xfrm>
            <a:off x="914400" y="5638800"/>
            <a:ext cx="7328514" cy="451696"/>
          </a:xfrm>
          <a:prstGeom prst="rect">
            <a:avLst/>
          </a:prstGeom>
          <a:solidFill>
            <a:schemeClr val="accent1"/>
          </a:solidFill>
          <a:ln w="6350" cmpd="dbl">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1" name="Rectangle 10"/>
          <p:cNvSpPr/>
          <p:nvPr/>
        </p:nvSpPr>
        <p:spPr>
          <a:xfrm>
            <a:off x="605589" y="5074920"/>
            <a:ext cx="7946136" cy="1097280"/>
          </a:xfrm>
          <a:prstGeom prst="rect">
            <a:avLst/>
          </a:prstGeom>
          <a:noFill/>
          <a:ln w="6350" cmpd="dbl">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4" name="Text Placeholder 3"/>
          <p:cNvSpPr>
            <a:spLocks noGrp="1"/>
          </p:cNvSpPr>
          <p:nvPr>
            <p:ph type="body" sz="half" idx="2"/>
          </p:nvPr>
        </p:nvSpPr>
        <p:spPr>
          <a:xfrm>
            <a:off x="956289" y="5656556"/>
            <a:ext cx="7244736" cy="401715"/>
          </a:xfrm>
        </p:spPr>
        <p:txBody>
          <a:bodyPr anchor="ctr">
            <a:normAutofit/>
          </a:bodyPr>
          <a:lstStyle>
            <a:lvl1pPr marL="0" indent="0" algn="ctr">
              <a:buNone/>
              <a:defRPr sz="1500" cap="all" spc="250" baseline="0">
                <a:solidFill>
                  <a:srgbClr val="FFFFFF"/>
                </a:solidFill>
              </a:defRPr>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a:t>Click to edit Master text styles</a:t>
            </a:r>
          </a:p>
        </p:txBody>
      </p:sp>
      <p:sp>
        <p:nvSpPr>
          <p:cNvPr id="2" name="Title 1"/>
          <p:cNvSpPr>
            <a:spLocks noGrp="1"/>
          </p:cNvSpPr>
          <p:nvPr>
            <p:ph type="title"/>
          </p:nvPr>
        </p:nvSpPr>
        <p:spPr>
          <a:xfrm>
            <a:off x="914400" y="5105400"/>
            <a:ext cx="7328514" cy="523043"/>
          </a:xfrm>
        </p:spPr>
        <p:txBody>
          <a:bodyPr anchor="ctr" anchorCtr="0"/>
          <a:lstStyle>
            <a:lvl1pPr algn="ctr">
              <a:defRPr sz="2000" b="0">
                <a:solidFill>
                  <a:schemeClr val="accent1">
                    <a:lumMod val="75000"/>
                  </a:schemeClr>
                </a:solidFill>
              </a:defRPr>
            </a:lvl1pPr>
          </a:lstStyle>
          <a:p>
            <a:r>
              <a:rPr lang="en-US"/>
              <a:t>Click to edit Master title style</a:t>
            </a:r>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Click to edit Master title style</a:t>
            </a:r>
          </a:p>
        </p:txBody>
      </p:sp>
      <p:sp>
        <p:nvSpPr>
          <p:cNvPr id="3" name="Vertical Text Placeholder 2"/>
          <p:cNvSpPr>
            <a:spLocks noGrp="1"/>
          </p:cNvSpPr>
          <p:nvPr>
            <p:ph type="body" orient="vert" idx="1"/>
          </p:nvPr>
        </p:nvSpPr>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p>
        </p:txBody>
      </p:sp>
      <p:sp>
        <p:nvSpPr>
          <p:cNvPr id="4" name="Date Placeholder 3"/>
          <p:cNvSpPr>
            <a:spLocks noGrp="1"/>
          </p:cNvSpPr>
          <p:nvPr>
            <p:ph type="dt" sz="half" idx="10"/>
          </p:nvPr>
        </p:nvSpPr>
        <p:spPr/>
        <p:txBody>
          <a:bodyPr/>
          <a:lstStyle/>
          <a:p>
            <a:fld id="{D43F3866-4180-42ED-A73E-B13875DE6DED}" type="datetimeFigureOut">
              <a:rPr lang="en-US" smtClean="0"/>
              <a:t>9/19/20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showMasterSp="0" type="vertTitleAndTx" preserve="1">
  <p:cSld name="Vertical Title and Text">
    <p:spTree>
      <p:nvGrpSpPr>
        <p:cNvPr id="1" name=""/>
        <p:cNvGrpSpPr/>
        <p:nvPr/>
      </p:nvGrpSpPr>
      <p:grpSpPr>
        <a:xfrm>
          <a:off x="0" y="0"/>
          <a:ext cx="0" cy="0"/>
          <a:chOff x="0" y="0"/>
          <a:chExt cx="0" cy="0"/>
        </a:xfrm>
      </p:grpSpPr>
      <p:sp>
        <p:nvSpPr>
          <p:cNvPr id="7" name="Rectangle 6"/>
          <p:cNvSpPr/>
          <p:nvPr/>
        </p:nvSpPr>
        <p:spPr>
          <a:xfrm>
            <a:off x="6861702" y="228600"/>
            <a:ext cx="1859280" cy="6122634"/>
          </a:xfrm>
          <a:prstGeom prst="rect">
            <a:avLst/>
          </a:prstGeom>
          <a:solidFill>
            <a:srgbClr val="FFFFFF">
              <a:alpha val="85000"/>
            </a:srgbClr>
          </a:solidFill>
          <a:ln>
            <a:noFill/>
          </a:ln>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8" name="Rectangle 7"/>
          <p:cNvSpPr/>
          <p:nvPr/>
        </p:nvSpPr>
        <p:spPr>
          <a:xfrm>
            <a:off x="6955225" y="351409"/>
            <a:ext cx="1672235" cy="5877017"/>
          </a:xfrm>
          <a:prstGeom prst="rect">
            <a:avLst/>
          </a:prstGeom>
          <a:solidFill>
            <a:srgbClr val="FFFFFF"/>
          </a:solidFill>
          <a:ln w="63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Vertical Title 1"/>
          <p:cNvSpPr>
            <a:spLocks noGrp="1"/>
          </p:cNvSpPr>
          <p:nvPr>
            <p:ph type="title" orient="vert"/>
          </p:nvPr>
        </p:nvSpPr>
        <p:spPr>
          <a:xfrm>
            <a:off x="7048577" y="395427"/>
            <a:ext cx="1485531" cy="5788981"/>
          </a:xfrm>
        </p:spPr>
        <p:txBody>
          <a:bodyPr vert="eaVert"/>
          <a:lstStyle/>
          <a:p>
            <a:r>
              <a:rPr lang="en-US"/>
              <a:t>Click to edit Master title style</a:t>
            </a:r>
            <a:endParaRPr lang="en-US" dirty="0"/>
          </a:p>
        </p:txBody>
      </p:sp>
      <p:sp>
        <p:nvSpPr>
          <p:cNvPr id="3" name="Vertical Text Placeholder 2"/>
          <p:cNvSpPr>
            <a:spLocks noGrp="1"/>
          </p:cNvSpPr>
          <p:nvPr>
            <p:ph type="body" orient="vert" idx="1"/>
          </p:nvPr>
        </p:nvSpPr>
        <p:spPr>
          <a:xfrm>
            <a:off x="457200" y="380999"/>
            <a:ext cx="6172200" cy="5791201"/>
          </a:xfrm>
        </p:spPr>
        <p:txBody>
          <a:bodyPr vert="eaVert"/>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10"/>
          </p:nvPr>
        </p:nvSpPr>
        <p:spPr/>
        <p:txBody>
          <a:bodyPr/>
          <a:lstStyle/>
          <a:p>
            <a:fld id="{D43F3866-4180-42ED-A73E-B13875DE6DED}" type="datetimeFigureOut">
              <a:rPr lang="en-US" smtClean="0"/>
              <a:t>9/19/20</a:t>
            </a:fld>
            <a:endParaRPr lang="en-US"/>
          </a:p>
        </p:txBody>
      </p:sp>
      <p:sp>
        <p:nvSpPr>
          <p:cNvPr id="5" name="Footer Placeholder 4"/>
          <p:cNvSpPr>
            <a:spLocks noGrp="1"/>
          </p:cNvSpPr>
          <p:nvPr>
            <p:ph type="ftr" sz="quarter" idx="11"/>
          </p:nvPr>
        </p:nvSpPr>
        <p:spPr/>
        <p:txBody>
          <a:bodyPr/>
          <a:lstStyle/>
          <a:p>
            <a:endParaRPr lang="en-US"/>
          </a:p>
        </p:txBody>
      </p:sp>
      <p:sp>
        <p:nvSpPr>
          <p:cNvPr id="6" name="Slide Number Placeholder 5"/>
          <p:cNvSpPr>
            <a:spLocks noGrp="1"/>
          </p:cNvSpPr>
          <p:nvPr>
            <p:ph type="sldNum" sz="quarter" idx="12"/>
          </p:nvPr>
        </p:nvSpPr>
        <p:spPr/>
        <p:txBody>
          <a:bodyPr/>
          <a:lstStyle/>
          <a:p>
            <a:fld id="{FCFC15E0-9232-4C56-8397-041845A61FE3}" type="slidenum">
              <a:rPr lang="en-US" smtClean="0"/>
              <a:t>‹#›</a:t>
            </a:fld>
            <a:endParaRPr lang="en-US"/>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3">
        <a:schemeClr val="bg1"/>
      </p:bgRef>
    </p:bg>
    <p:spTree>
      <p:nvGrpSpPr>
        <p:cNvPr id="1" name=""/>
        <p:cNvGrpSpPr/>
        <p:nvPr/>
      </p:nvGrpSpPr>
      <p:grpSpPr>
        <a:xfrm>
          <a:off x="0" y="0"/>
          <a:ext cx="0" cy="0"/>
          <a:chOff x="0" y="0"/>
          <a:chExt cx="0" cy="0"/>
        </a:xfrm>
      </p:grpSpPr>
      <p:sp>
        <p:nvSpPr>
          <p:cNvPr id="8" name="Rectangle 7"/>
          <p:cNvSpPr/>
          <p:nvPr/>
        </p:nvSpPr>
        <p:spPr>
          <a:xfrm>
            <a:off x="0" y="0"/>
            <a:ext cx="9144000" cy="6858000"/>
          </a:xfrm>
          <a:prstGeom prst="rect">
            <a:avLst/>
          </a:prstGeom>
          <a:solidFill>
            <a:srgbClr val="FFFFF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useBgFill="1">
        <p:nvSpPr>
          <p:cNvPr id="7" name="Rounded Rectangle 6"/>
          <p:cNvSpPr/>
          <p:nvPr/>
        </p:nvSpPr>
        <p:spPr>
          <a:xfrm>
            <a:off x="91440" y="101600"/>
            <a:ext cx="8961120" cy="6664960"/>
          </a:xfrm>
          <a:prstGeom prst="roundRect">
            <a:avLst>
              <a:gd name="adj" fmla="val 1735"/>
            </a:avLst>
          </a:prstGeom>
          <a:ln w="12700" cmpd="sng">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3" name="Text Placeholder 2"/>
          <p:cNvSpPr>
            <a:spLocks noGrp="1"/>
          </p:cNvSpPr>
          <p:nvPr>
            <p:ph type="body" idx="1"/>
          </p:nvPr>
        </p:nvSpPr>
        <p:spPr>
          <a:xfrm>
            <a:off x="457200" y="1752600"/>
            <a:ext cx="8229600" cy="4373563"/>
          </a:xfrm>
          <a:prstGeom prst="rect">
            <a:avLst/>
          </a:prstGeom>
        </p:spPr>
        <p:txBody>
          <a:bodyPr vert="horz" lIns="91440" tIns="45720" rIns="91440" bIns="45720" rtlCol="0">
            <a:normAutofit/>
          </a:bodyPr>
          <a:lstStyle/>
          <a:p>
            <a:pPr lvl="0"/>
            <a:r>
              <a:rPr lang="en-US"/>
              <a:t>Click to edit Master text styles</a:t>
            </a:r>
          </a:p>
          <a:p>
            <a:pPr lvl="1"/>
            <a:r>
              <a:rPr lang="en-US"/>
              <a:t>Second level</a:t>
            </a:r>
          </a:p>
          <a:p>
            <a:pPr lvl="2"/>
            <a:r>
              <a:rPr lang="en-US"/>
              <a:t>Third level</a:t>
            </a:r>
          </a:p>
          <a:p>
            <a:pPr lvl="3"/>
            <a:r>
              <a:rPr lang="en-US"/>
              <a:t>Fourth level</a:t>
            </a:r>
          </a:p>
          <a:p>
            <a:pPr lvl="4"/>
            <a:r>
              <a:rPr lang="en-US"/>
              <a:t>Fifth level</a:t>
            </a:r>
            <a:endParaRPr lang="en-US" dirty="0"/>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2"/>
                </a:solidFill>
              </a:defRPr>
            </a:lvl1pPr>
          </a:lstStyle>
          <a:p>
            <a:fld id="{D43F3866-4180-42ED-A73E-B13875DE6DED}" type="datetimeFigureOut">
              <a:rPr lang="en-US" smtClean="0"/>
              <a:t>9/19/20</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2"/>
                </a:solidFill>
              </a:defRPr>
            </a:lvl1pPr>
          </a:lstStyle>
          <a:p>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2"/>
                </a:solidFill>
              </a:defRPr>
            </a:lvl1pPr>
          </a:lstStyle>
          <a:p>
            <a:fld id="{FCFC15E0-9232-4C56-8397-041845A61FE3}" type="slidenum">
              <a:rPr lang="en-US" smtClean="0"/>
              <a:t>‹#›</a:t>
            </a:fld>
            <a:endParaRPr lang="en-US"/>
          </a:p>
        </p:txBody>
      </p:sp>
      <p:sp>
        <p:nvSpPr>
          <p:cNvPr id="9" name="Rectangle 8"/>
          <p:cNvSpPr/>
          <p:nvPr/>
        </p:nvSpPr>
        <p:spPr>
          <a:xfrm>
            <a:off x="274320" y="278166"/>
            <a:ext cx="8595360" cy="1325880"/>
          </a:xfrm>
          <a:prstGeom prst="rect">
            <a:avLst/>
          </a:prstGeom>
          <a:solidFill>
            <a:srgbClr val="FFFFFF">
              <a:alpha val="83000"/>
            </a:srgbClr>
          </a:solidFill>
          <a:ln>
            <a:noFill/>
          </a:ln>
          <a:effectLst>
            <a:softEdge rad="12700"/>
          </a:effectLst>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marL="0" algn="ctr" defTabSz="914400" rtl="0" eaLnBrk="1" latinLnBrk="0" hangingPunct="1"/>
            <a:endParaRPr lang="en-US" sz="1800" kern="1200">
              <a:solidFill>
                <a:schemeClr val="lt1"/>
              </a:solidFill>
              <a:latin typeface="+mn-lt"/>
              <a:ea typeface="+mn-ea"/>
              <a:cs typeface="+mn-cs"/>
            </a:endParaRPr>
          </a:p>
        </p:txBody>
      </p:sp>
      <p:sp>
        <p:nvSpPr>
          <p:cNvPr id="10" name="Rectangle 9"/>
          <p:cNvSpPr/>
          <p:nvPr/>
        </p:nvSpPr>
        <p:spPr>
          <a:xfrm>
            <a:off x="372863" y="372862"/>
            <a:ext cx="8380520" cy="1118587"/>
          </a:xfrm>
          <a:prstGeom prst="rect">
            <a:avLst/>
          </a:prstGeom>
          <a:solidFill>
            <a:srgbClr val="FFFFFF"/>
          </a:solidFill>
          <a:ln w="6350">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 name="Title Placeholder 1"/>
          <p:cNvSpPr>
            <a:spLocks noGrp="1"/>
          </p:cNvSpPr>
          <p:nvPr>
            <p:ph type="title"/>
          </p:nvPr>
        </p:nvSpPr>
        <p:spPr>
          <a:xfrm>
            <a:off x="426128" y="408372"/>
            <a:ext cx="8260672" cy="1039427"/>
          </a:xfrm>
          <a:prstGeom prst="rect">
            <a:avLst/>
          </a:prstGeom>
        </p:spPr>
        <p:txBody>
          <a:bodyPr vert="horz" lIns="91440" tIns="45720" rIns="91440" bIns="45720" rtlCol="0" anchor="ctr">
            <a:normAutofit/>
          </a:bodyPr>
          <a:lstStyle/>
          <a:p>
            <a:r>
              <a:rPr lang="en-US"/>
              <a:t>Click to edit Master title style</a:t>
            </a:r>
            <a:endParaRPr lang="en-US" dirty="0"/>
          </a:p>
        </p:txBody>
      </p:sp>
    </p:spTree>
  </p:cSld>
  <p:clrMap bg1="lt1" tx1="dk1" bg2="lt2" tx2="dk2" accent1="accent1" accent2="accent2" accent3="accent3" accent4="accent4" accent5="accent5" accent6="accent6" hlink="hlink" folHlink="folHlink"/>
  <p:sldLayoutIdLst>
    <p:sldLayoutId id="2147483673" r:id="rId1"/>
    <p:sldLayoutId id="2147483674" r:id="rId2"/>
    <p:sldLayoutId id="2147483675" r:id="rId3"/>
    <p:sldLayoutId id="2147483676" r:id="rId4"/>
    <p:sldLayoutId id="2147483677" r:id="rId5"/>
    <p:sldLayoutId id="2147483678" r:id="rId6"/>
    <p:sldLayoutId id="2147483679" r:id="rId7"/>
    <p:sldLayoutId id="2147483680" r:id="rId8"/>
    <p:sldLayoutId id="2147483681" r:id="rId9"/>
    <p:sldLayoutId id="2147483682" r:id="rId10"/>
    <p:sldLayoutId id="2147483683" r:id="rId11"/>
  </p:sldLayoutIdLst>
  <p:txStyles>
    <p:titleStyle>
      <a:lvl1pPr algn="ctr" defTabSz="914400" rtl="0" eaLnBrk="1" latinLnBrk="0" hangingPunct="1">
        <a:spcBef>
          <a:spcPct val="0"/>
        </a:spcBef>
        <a:buNone/>
        <a:defRPr sz="3500" kern="1200" cap="all" baseline="0">
          <a:solidFill>
            <a:schemeClr val="accent1">
              <a:lumMod val="75000"/>
            </a:schemeClr>
          </a:solidFill>
          <a:latin typeface="+mj-lt"/>
          <a:ea typeface="+mj-ea"/>
          <a:cs typeface="+mj-cs"/>
        </a:defRPr>
      </a:lvl1pPr>
    </p:titleStyle>
    <p:bodyStyle>
      <a:lvl1pPr marL="342900" indent="-228600" algn="l" defTabSz="914400" rtl="0" eaLnBrk="1" latinLnBrk="0" hangingPunct="1">
        <a:spcBef>
          <a:spcPct val="20000"/>
        </a:spcBef>
        <a:buClr>
          <a:schemeClr val="accent1"/>
        </a:buClr>
        <a:buFont typeface="Arial" pitchFamily="34" charset="0"/>
        <a:buChar char="•"/>
        <a:defRPr sz="2400" kern="1200">
          <a:solidFill>
            <a:schemeClr val="tx2"/>
          </a:solidFill>
          <a:latin typeface="+mn-lt"/>
          <a:ea typeface="+mn-ea"/>
          <a:cs typeface="+mn-cs"/>
        </a:defRPr>
      </a:lvl1pPr>
      <a:lvl2pPr marL="640080" indent="-228600" algn="l" defTabSz="914400" rtl="0" eaLnBrk="1" latinLnBrk="0" hangingPunct="1">
        <a:spcBef>
          <a:spcPct val="20000"/>
        </a:spcBef>
        <a:buClr>
          <a:schemeClr val="accent2"/>
        </a:buClr>
        <a:buFont typeface="Arial" pitchFamily="34" charset="0"/>
        <a:buChar char="•"/>
        <a:defRPr sz="2000" kern="1200">
          <a:solidFill>
            <a:schemeClr val="tx2"/>
          </a:solidFill>
          <a:latin typeface="+mn-lt"/>
          <a:ea typeface="+mn-ea"/>
          <a:cs typeface="+mn-cs"/>
        </a:defRPr>
      </a:lvl2pPr>
      <a:lvl3pPr marL="914400" indent="-228600" algn="l" defTabSz="914400" rtl="0" eaLnBrk="1" latinLnBrk="0" hangingPunct="1">
        <a:spcBef>
          <a:spcPct val="20000"/>
        </a:spcBef>
        <a:buClr>
          <a:schemeClr val="accent3"/>
        </a:buClr>
        <a:buFont typeface="Arial" pitchFamily="34" charset="0"/>
        <a:buChar char="•"/>
        <a:defRPr sz="1800" kern="1200">
          <a:solidFill>
            <a:schemeClr val="tx2"/>
          </a:solidFill>
          <a:latin typeface="+mn-lt"/>
          <a:ea typeface="+mn-ea"/>
          <a:cs typeface="+mn-cs"/>
        </a:defRPr>
      </a:lvl3pPr>
      <a:lvl4pPr marL="1280160" indent="-228600" algn="l" defTabSz="914400" rtl="0" eaLnBrk="1" latinLnBrk="0" hangingPunct="1">
        <a:spcBef>
          <a:spcPct val="20000"/>
        </a:spcBef>
        <a:buClr>
          <a:schemeClr val="accent4"/>
        </a:buClr>
        <a:buFont typeface="Arial" pitchFamily="34" charset="0"/>
        <a:buChar char="•"/>
        <a:defRPr sz="1600" kern="1200">
          <a:solidFill>
            <a:schemeClr val="tx2"/>
          </a:solidFill>
          <a:latin typeface="+mn-lt"/>
          <a:ea typeface="+mn-ea"/>
          <a:cs typeface="+mn-cs"/>
        </a:defRPr>
      </a:lvl4pPr>
      <a:lvl5pPr marL="1554480" indent="-228600" algn="l" defTabSz="914400" rtl="0" eaLnBrk="1" latinLnBrk="0" hangingPunct="1">
        <a:spcBef>
          <a:spcPct val="20000"/>
        </a:spcBef>
        <a:buClr>
          <a:schemeClr val="accent5"/>
        </a:buClr>
        <a:buFont typeface="Arial" pitchFamily="34" charset="0"/>
        <a:buChar char="•"/>
        <a:defRPr sz="1600" kern="1200" baseline="0">
          <a:solidFill>
            <a:schemeClr val="tx2"/>
          </a:solidFill>
          <a:latin typeface="+mn-lt"/>
          <a:ea typeface="+mn-ea"/>
          <a:cs typeface="+mn-cs"/>
        </a:defRPr>
      </a:lvl5pPr>
      <a:lvl6pPr marL="1737360" indent="-182880" algn="l" defTabSz="914400" rtl="0" eaLnBrk="1" latinLnBrk="0" hangingPunct="1">
        <a:spcBef>
          <a:spcPct val="20000"/>
        </a:spcBef>
        <a:buClr>
          <a:schemeClr val="accent1"/>
        </a:buClr>
        <a:buFont typeface="Arial" pitchFamily="34" charset="0"/>
        <a:buChar char="•"/>
        <a:defRPr sz="1400" kern="1200">
          <a:solidFill>
            <a:schemeClr val="tx2"/>
          </a:solidFill>
          <a:latin typeface="+mn-lt"/>
          <a:ea typeface="+mn-ea"/>
          <a:cs typeface="+mn-cs"/>
        </a:defRPr>
      </a:lvl6pPr>
      <a:lvl7pPr marL="2011680" indent="-182880" algn="l" defTabSz="914400" rtl="0" eaLnBrk="1" latinLnBrk="0" hangingPunct="1">
        <a:spcBef>
          <a:spcPct val="20000"/>
        </a:spcBef>
        <a:buClr>
          <a:schemeClr val="accent2"/>
        </a:buClr>
        <a:buFont typeface="Arial" pitchFamily="34" charset="0"/>
        <a:buChar char="•"/>
        <a:defRPr sz="1400" kern="1200">
          <a:solidFill>
            <a:schemeClr val="tx2"/>
          </a:solidFill>
          <a:latin typeface="+mn-lt"/>
          <a:ea typeface="+mn-ea"/>
          <a:cs typeface="+mn-cs"/>
        </a:defRPr>
      </a:lvl7pPr>
      <a:lvl8pPr marL="2194560" indent="-182880" algn="l" defTabSz="914400" rtl="0" eaLnBrk="1" latinLnBrk="0" hangingPunct="1">
        <a:spcBef>
          <a:spcPct val="20000"/>
        </a:spcBef>
        <a:buClr>
          <a:schemeClr val="accent3"/>
        </a:buClr>
        <a:buFont typeface="Arial" pitchFamily="34" charset="0"/>
        <a:buChar char="•"/>
        <a:defRPr sz="1400" kern="1200">
          <a:solidFill>
            <a:schemeClr val="tx2"/>
          </a:solidFill>
          <a:latin typeface="+mn-lt"/>
          <a:ea typeface="+mn-ea"/>
          <a:cs typeface="+mn-cs"/>
        </a:defRPr>
      </a:lvl8pPr>
      <a:lvl9pPr marL="2377440" indent="-182880" algn="l" defTabSz="914400" rtl="0" eaLnBrk="1" latinLnBrk="0" hangingPunct="1">
        <a:spcBef>
          <a:spcPct val="20000"/>
        </a:spcBef>
        <a:buClr>
          <a:schemeClr val="accent4"/>
        </a:buClr>
        <a:buFont typeface="Arial" pitchFamily="34" charset="0"/>
        <a:buChar char="•"/>
        <a:defRPr sz="1400" kern="1200">
          <a:solidFill>
            <a:schemeClr val="tx2"/>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diagramLayout" Target="../diagrams/layout1.xml"/><Relationship Id="rId2" Type="http://schemas.openxmlformats.org/officeDocument/2006/relationships/diagramData" Target="../diagrams/data1.xml"/><Relationship Id="rId1" Type="http://schemas.openxmlformats.org/officeDocument/2006/relationships/slideLayout" Target="../slideLayouts/slideLayout7.xml"/><Relationship Id="rId6" Type="http://schemas.microsoft.com/office/2007/relationships/diagramDrawing" Target="../diagrams/drawing1.xml"/><Relationship Id="rId5" Type="http://schemas.openxmlformats.org/officeDocument/2006/relationships/diagramColors" Target="../diagrams/colors1.xml"/><Relationship Id="rId4" Type="http://schemas.openxmlformats.org/officeDocument/2006/relationships/diagramQuickStyle" Target="../diagrams/quickStyle1.xml"/></Relationships>
</file>

<file path=ppt/slides/_rels/slide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2.pn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US"/>
              <a:t>Using Sources Effectively</a:t>
            </a:r>
            <a:endParaRPr lang="en-US" dirty="0"/>
          </a:p>
        </p:txBody>
      </p:sp>
    </p:spTree>
    <p:extLst>
      <p:ext uri="{BB962C8B-B14F-4D97-AF65-F5344CB8AC3E}">
        <p14:creationId xmlns:p14="http://schemas.microsoft.com/office/powerpoint/2010/main" val="978522927"/>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aphicFrame>
        <p:nvGraphicFramePr>
          <p:cNvPr id="4" name="Content Placeholder 3"/>
          <p:cNvGraphicFramePr>
            <a:graphicFrameLocks noGrp="1"/>
          </p:cNvGraphicFramePr>
          <p:nvPr>
            <p:ph idx="4294967295"/>
            <p:extLst>
              <p:ext uri="{D42A27DB-BD31-4B8C-83A1-F6EECF244321}">
                <p14:modId xmlns:p14="http://schemas.microsoft.com/office/powerpoint/2010/main" val="3106731054"/>
              </p:ext>
            </p:extLst>
          </p:nvPr>
        </p:nvGraphicFramePr>
        <p:xfrm>
          <a:off x="533400" y="838200"/>
          <a:ext cx="8305800" cy="5257800"/>
        </p:xfrm>
        <a:graphic>
          <a:graphicData uri="http://schemas.openxmlformats.org/drawingml/2006/diagram">
            <dgm:relIds xmlns:dgm="http://schemas.openxmlformats.org/drawingml/2006/diagram" xmlns:r="http://schemas.openxmlformats.org/officeDocument/2006/relationships" r:dm="rId2" r:lo="rId3" r:qs="rId4" r:cs="rId5"/>
          </a:graphicData>
        </a:graphic>
      </p:graphicFrame>
    </p:spTree>
    <p:extLst>
      <p:ext uri="{BB962C8B-B14F-4D97-AF65-F5344CB8AC3E}">
        <p14:creationId xmlns:p14="http://schemas.microsoft.com/office/powerpoint/2010/main" val="3673419626"/>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a:t>Engage the Source Material</a:t>
            </a:r>
            <a:endParaRPr lang="en-US" dirty="0"/>
          </a:p>
        </p:txBody>
      </p:sp>
      <p:sp>
        <p:nvSpPr>
          <p:cNvPr id="3" name="Content Placeholder 2"/>
          <p:cNvSpPr>
            <a:spLocks noGrp="1"/>
          </p:cNvSpPr>
          <p:nvPr>
            <p:ph idx="1"/>
          </p:nvPr>
        </p:nvSpPr>
        <p:spPr/>
        <p:txBody>
          <a:bodyPr/>
          <a:lstStyle/>
          <a:p>
            <a:pPr marL="114300" indent="0">
              <a:buNone/>
            </a:pPr>
            <a:r>
              <a:rPr lang="en-US"/>
              <a:t>One of the most important things to remember when writing with sources is that you are the author of the essay. The writing should be your own. The sources are there to prove your points and to lend authority to your arguments, but the points and arguments are yours. Make your voice clear in the essay. Don’t rely on sources to tell the story. Use them to back up the story you are telling. Engage with the material in your own words and with your own ideas. This means transitioning into and out of source information with lead-ins and responses. </a:t>
            </a:r>
            <a:endParaRPr lang="en-US" dirty="0"/>
          </a:p>
        </p:txBody>
      </p:sp>
    </p:spTree>
    <p:extLst>
      <p:ext uri="{BB962C8B-B14F-4D97-AF65-F5344CB8AC3E}">
        <p14:creationId xmlns:p14="http://schemas.microsoft.com/office/powerpoint/2010/main" val="2205671564"/>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Introduce Sources</a:t>
            </a:r>
          </a:p>
        </p:txBody>
      </p:sp>
      <p:sp>
        <p:nvSpPr>
          <p:cNvPr id="3" name="Content Placeholder 2"/>
          <p:cNvSpPr>
            <a:spLocks noGrp="1"/>
          </p:cNvSpPr>
          <p:nvPr>
            <p:ph idx="1"/>
          </p:nvPr>
        </p:nvSpPr>
        <p:spPr/>
        <p:txBody>
          <a:bodyPr/>
          <a:lstStyle/>
          <a:p>
            <a:pPr marL="114300" indent="0">
              <a:buNone/>
            </a:pPr>
            <a:r>
              <a:rPr lang="en-US" dirty="0"/>
              <a:t>Use source introductions or lead-ins with quotes, paraphrases, summaries, or any other type of source material. These are also known as signal phrases. </a:t>
            </a:r>
          </a:p>
          <a:p>
            <a:pPr marL="114300" indent="0">
              <a:buNone/>
            </a:pPr>
            <a:endParaRPr lang="en-US" dirty="0"/>
          </a:p>
          <a:p>
            <a:pPr marL="114300" indent="0">
              <a:buNone/>
            </a:pPr>
            <a:r>
              <a:rPr lang="en-US" sz="1800" dirty="0"/>
              <a:t>Sample signal phrases:</a:t>
            </a:r>
          </a:p>
          <a:p>
            <a:pPr marL="114300" indent="0">
              <a:buNone/>
            </a:pPr>
            <a:endParaRPr lang="en-US" sz="1400" dirty="0"/>
          </a:p>
          <a:p>
            <a:pPr marL="114300" indent="0">
              <a:buNone/>
            </a:pPr>
            <a:r>
              <a:rPr lang="en-US" sz="1800" dirty="0"/>
              <a:t>According to a recent </a:t>
            </a:r>
            <a:r>
              <a:rPr lang="en-US" sz="1800" i="1" dirty="0"/>
              <a:t>New York Times</a:t>
            </a:r>
            <a:r>
              <a:rPr lang="en-US" sz="1800" dirty="0"/>
              <a:t> editorial by Thomas Friedman, …</a:t>
            </a:r>
          </a:p>
          <a:p>
            <a:pPr marL="114300" indent="0">
              <a:buNone/>
            </a:pPr>
            <a:r>
              <a:rPr lang="en-US" sz="1800" dirty="0"/>
              <a:t>Ashton Pittman claims…</a:t>
            </a:r>
          </a:p>
          <a:p>
            <a:pPr marL="114300" indent="0">
              <a:buNone/>
            </a:pPr>
            <a:r>
              <a:rPr lang="en-US" sz="1800" dirty="0"/>
              <a:t>Eric Foner argues…</a:t>
            </a:r>
          </a:p>
          <a:p>
            <a:pPr marL="114300" indent="0">
              <a:buNone/>
            </a:pPr>
            <a:r>
              <a:rPr lang="en-US" sz="1800" dirty="0"/>
              <a:t>In his article for the </a:t>
            </a:r>
            <a:r>
              <a:rPr lang="en-US" sz="1800" i="1" dirty="0"/>
              <a:t>1619 Project</a:t>
            </a:r>
            <a:r>
              <a:rPr lang="en-US" sz="1800" dirty="0"/>
              <a:t>, Matthew Desmond suggests…</a:t>
            </a:r>
          </a:p>
        </p:txBody>
      </p:sp>
    </p:spTree>
    <p:extLst>
      <p:ext uri="{BB962C8B-B14F-4D97-AF65-F5344CB8AC3E}">
        <p14:creationId xmlns:p14="http://schemas.microsoft.com/office/powerpoint/2010/main" val="1066552335"/>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Use a Variety of Signal Phrases and Lead-In Verbs</a:t>
            </a:r>
          </a:p>
        </p:txBody>
      </p:sp>
      <p:pic>
        <p:nvPicPr>
          <p:cNvPr id="1026" name="Picture 2"/>
          <p:cNvPicPr>
            <a:picLocks noGrp="1" noChangeAspect="1" noChangeArrowheads="1"/>
          </p:cNvPicPr>
          <p:nvPr>
            <p:ph idx="1"/>
          </p:nvPr>
        </p:nvPicPr>
        <p:blipFill>
          <a:blip r:embed="rId2">
            <a:extLst>
              <a:ext uri="{28A0092B-C50C-407E-A947-70E740481C1C}">
                <a14:useLocalDpi xmlns:a14="http://schemas.microsoft.com/office/drawing/2010/main" val="0"/>
              </a:ext>
            </a:extLst>
          </a:blip>
          <a:srcRect/>
          <a:stretch>
            <a:fillRect/>
          </a:stretch>
        </p:blipFill>
        <p:spPr bwMode="auto">
          <a:xfrm>
            <a:off x="1683798" y="1752600"/>
            <a:ext cx="5776403" cy="4373563"/>
          </a:xfrm>
          <a:prstGeom prst="rect">
            <a:avLst/>
          </a:prstGeom>
          <a:noFill/>
          <a:ln>
            <a:noFill/>
          </a:ln>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Lst>
        </p:spPr>
      </p:pic>
    </p:spTree>
    <p:extLst>
      <p:ext uri="{BB962C8B-B14F-4D97-AF65-F5344CB8AC3E}">
        <p14:creationId xmlns:p14="http://schemas.microsoft.com/office/powerpoint/2010/main" val="1153466158"/>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Respond to Sources</a:t>
            </a:r>
          </a:p>
        </p:txBody>
      </p:sp>
      <p:sp>
        <p:nvSpPr>
          <p:cNvPr id="3" name="Content Placeholder 2"/>
          <p:cNvSpPr>
            <a:spLocks noGrp="1"/>
          </p:cNvSpPr>
          <p:nvPr>
            <p:ph idx="1"/>
          </p:nvPr>
        </p:nvSpPr>
        <p:spPr/>
        <p:txBody>
          <a:bodyPr/>
          <a:lstStyle/>
          <a:p>
            <a:pPr marL="114300" indent="0">
              <a:buNone/>
            </a:pPr>
            <a:r>
              <a:rPr lang="en-US" dirty="0"/>
              <a:t>In addition to introducing sources, make sure you follow up any source material by responding to or explaining the ideas in your own words.</a:t>
            </a:r>
          </a:p>
          <a:p>
            <a:pPr marL="114300" indent="0">
              <a:buNone/>
            </a:pPr>
            <a:endParaRPr lang="en-US" dirty="0"/>
          </a:p>
          <a:p>
            <a:pPr marL="114300" indent="0">
              <a:buNone/>
            </a:pPr>
            <a:r>
              <a:rPr lang="en-US" sz="1600" dirty="0"/>
              <a:t>Sample phrases used for responding to source information:</a:t>
            </a:r>
          </a:p>
          <a:p>
            <a:pPr marL="114300" indent="0">
              <a:buNone/>
            </a:pPr>
            <a:endParaRPr lang="en-US" sz="1600" dirty="0"/>
          </a:p>
          <a:p>
            <a:pPr marL="114300" indent="0">
              <a:buNone/>
            </a:pPr>
            <a:r>
              <a:rPr lang="en-US" sz="1600" dirty="0"/>
              <a:t>In other words, ….</a:t>
            </a:r>
          </a:p>
          <a:p>
            <a:pPr marL="114300" indent="0">
              <a:buNone/>
            </a:pPr>
            <a:r>
              <a:rPr lang="en-US" sz="1600" dirty="0"/>
              <a:t>This implies that…</a:t>
            </a:r>
          </a:p>
          <a:p>
            <a:pPr marL="114300" indent="0">
              <a:buNone/>
            </a:pPr>
            <a:r>
              <a:rPr lang="en-US" sz="1600" dirty="0"/>
              <a:t>Pittman’s point is important because…</a:t>
            </a:r>
          </a:p>
          <a:p>
            <a:pPr marL="114300" indent="0">
              <a:buNone/>
            </a:pPr>
            <a:r>
              <a:rPr lang="en-US" sz="1600" dirty="0"/>
              <a:t>Miller’s remarks, when viewed in the context of _______________________, lead us to understand that ….</a:t>
            </a:r>
          </a:p>
          <a:p>
            <a:pPr marL="114300" indent="0">
              <a:buNone/>
            </a:pPr>
            <a:endParaRPr lang="en-US" sz="1400" dirty="0"/>
          </a:p>
          <a:p>
            <a:pPr marL="114300" indent="0">
              <a:buNone/>
            </a:pPr>
            <a:endParaRPr lang="en-US" dirty="0"/>
          </a:p>
        </p:txBody>
      </p:sp>
    </p:spTree>
    <p:extLst>
      <p:ext uri="{BB962C8B-B14F-4D97-AF65-F5344CB8AC3E}">
        <p14:creationId xmlns:p14="http://schemas.microsoft.com/office/powerpoint/2010/main" val="3500845663"/>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Synthesize Information</a:t>
            </a:r>
          </a:p>
        </p:txBody>
      </p:sp>
      <p:sp>
        <p:nvSpPr>
          <p:cNvPr id="3" name="Content Placeholder 2"/>
          <p:cNvSpPr>
            <a:spLocks noGrp="1"/>
          </p:cNvSpPr>
          <p:nvPr>
            <p:ph idx="1"/>
          </p:nvPr>
        </p:nvSpPr>
        <p:spPr/>
        <p:txBody>
          <a:bodyPr>
            <a:normAutofit lnSpcReduction="10000"/>
          </a:bodyPr>
          <a:lstStyle/>
          <a:p>
            <a:pPr marL="114300" indent="0">
              <a:buNone/>
            </a:pPr>
            <a:r>
              <a:rPr lang="en-US" dirty="0"/>
              <a:t>Remember that your sources are not individual islands. A research paper is not a series of bridges built between individual quotes. When you read a variety of sources in order to learn more about a topic, the information all blends together in your head in order to form one narrative. That one narrative needs to come across in your essay. Blend information from more than one source together in one paragraph in order to advance your own ideas. </a:t>
            </a:r>
          </a:p>
          <a:p>
            <a:pPr marL="114300" indent="0">
              <a:buNone/>
            </a:pPr>
            <a:br>
              <a:rPr lang="en-US" dirty="0"/>
            </a:br>
            <a:r>
              <a:rPr lang="en-US" sz="1800" dirty="0"/>
              <a:t>Example: Johnson suggests ________________, whereas Higgins asserts _____________. Perhaps the truth lies somewhere in between as Friedman hypothesizes in ______________. </a:t>
            </a:r>
          </a:p>
          <a:p>
            <a:pPr marL="114300" indent="0">
              <a:buNone/>
            </a:pPr>
            <a:endParaRPr lang="en-US" sz="1400" dirty="0"/>
          </a:p>
          <a:p>
            <a:pPr marL="114300" indent="0">
              <a:buNone/>
            </a:pPr>
            <a:endParaRPr lang="en-US" sz="1400" dirty="0"/>
          </a:p>
        </p:txBody>
      </p:sp>
    </p:spTree>
    <p:extLst>
      <p:ext uri="{BB962C8B-B14F-4D97-AF65-F5344CB8AC3E}">
        <p14:creationId xmlns:p14="http://schemas.microsoft.com/office/powerpoint/2010/main" val="2127456942"/>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fontScale="90000"/>
          </a:bodyPr>
          <a:lstStyle/>
          <a:p>
            <a:r>
              <a:rPr lang="en-US" dirty="0"/>
              <a:t>Use a Combination of Summary, Quote, and Paraphrase</a:t>
            </a:r>
          </a:p>
        </p:txBody>
      </p:sp>
      <p:sp>
        <p:nvSpPr>
          <p:cNvPr id="3" name="Content Placeholder 2"/>
          <p:cNvSpPr>
            <a:spLocks noGrp="1"/>
          </p:cNvSpPr>
          <p:nvPr>
            <p:ph idx="1"/>
          </p:nvPr>
        </p:nvSpPr>
        <p:spPr/>
        <p:txBody>
          <a:bodyPr/>
          <a:lstStyle/>
          <a:p>
            <a:pPr marL="114300" indent="0">
              <a:buNone/>
            </a:pPr>
            <a:r>
              <a:rPr lang="en-US" dirty="0"/>
              <a:t>To </a:t>
            </a:r>
            <a:r>
              <a:rPr lang="en-US" b="1" dirty="0"/>
              <a:t>summarize</a:t>
            </a:r>
            <a:r>
              <a:rPr lang="en-US" dirty="0"/>
              <a:t> means to take a larger amount of information and pare it down to a smaller number of words that you have put into your own original wording. To </a:t>
            </a:r>
            <a:r>
              <a:rPr lang="en-US" b="1" dirty="0"/>
              <a:t>paraphrase</a:t>
            </a:r>
            <a:r>
              <a:rPr lang="en-US" dirty="0"/>
              <a:t> means to take one or two sentences at a time and put the same meaning into your own words without attempting to make the passage either shorter or longer. To </a:t>
            </a:r>
            <a:r>
              <a:rPr lang="en-US" b="1" dirty="0"/>
              <a:t>quote</a:t>
            </a:r>
            <a:r>
              <a:rPr lang="en-US" dirty="0"/>
              <a:t> means to borrow the exact words from a source, placing them inside quotation marks in your own composition. Good research-based writing uses a combination of all three approaches. </a:t>
            </a:r>
          </a:p>
        </p:txBody>
      </p:sp>
    </p:spTree>
    <p:extLst>
      <p:ext uri="{BB962C8B-B14F-4D97-AF65-F5344CB8AC3E}">
        <p14:creationId xmlns:p14="http://schemas.microsoft.com/office/powerpoint/2010/main" val="2810997492"/>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Cite Everything</a:t>
            </a:r>
          </a:p>
        </p:txBody>
      </p:sp>
      <p:sp>
        <p:nvSpPr>
          <p:cNvPr id="3" name="Content Placeholder 2"/>
          <p:cNvSpPr>
            <a:spLocks noGrp="1"/>
          </p:cNvSpPr>
          <p:nvPr>
            <p:ph idx="1"/>
          </p:nvPr>
        </p:nvSpPr>
        <p:spPr/>
        <p:txBody>
          <a:bodyPr/>
          <a:lstStyle/>
          <a:p>
            <a:pPr marL="114300" indent="0">
              <a:buNone/>
            </a:pPr>
            <a:r>
              <a:rPr lang="en-US" dirty="0"/>
              <a:t>Wherever you use a source, you need a citation. This includes both works cited entries and in-text citations. No matter what type of source you are using, and no matter how you have used it, you need a citation. That applies to summaries and paraphrases where you have put the information in your own words in addition to quotes. If the information is from a source, but the words are yours, you need a citation but not quotation marks. If the words are from the source, you need both a citation and quotation marks. </a:t>
            </a:r>
          </a:p>
        </p:txBody>
      </p:sp>
    </p:spTree>
    <p:extLst>
      <p:ext uri="{BB962C8B-B14F-4D97-AF65-F5344CB8AC3E}">
        <p14:creationId xmlns:p14="http://schemas.microsoft.com/office/powerpoint/2010/main" val="2502701433"/>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Keep Quotes to a Minimum</a:t>
            </a:r>
          </a:p>
        </p:txBody>
      </p:sp>
      <p:sp>
        <p:nvSpPr>
          <p:cNvPr id="3" name="Content Placeholder 2"/>
          <p:cNvSpPr>
            <a:spLocks noGrp="1"/>
          </p:cNvSpPr>
          <p:nvPr>
            <p:ph idx="1"/>
          </p:nvPr>
        </p:nvSpPr>
        <p:spPr/>
        <p:txBody>
          <a:bodyPr>
            <a:normAutofit fontScale="92500" lnSpcReduction="10000"/>
          </a:bodyPr>
          <a:lstStyle/>
          <a:p>
            <a:pPr marL="114300" indent="0">
              <a:buNone/>
            </a:pPr>
            <a:r>
              <a:rPr lang="en-US" dirty="0"/>
              <a:t>Once again, you are the author of your own essay. That means the bulk of the writing should be your own. It is okay to use some quotes when they help you make a point, but don’t use an excessive number of quotes or quotes that are excessively long. Usually, you want to </a:t>
            </a:r>
            <a:r>
              <a:rPr lang="en-US" b="1" dirty="0"/>
              <a:t>keep quotes to no more than three lines of text</a:t>
            </a:r>
            <a:r>
              <a:rPr lang="en-US" dirty="0"/>
              <a:t>. If they go over that, they should be put in the block quote format (a block quote is set apart on the page by tabbing over the entire quote), but even block quotes should not take up too much room on the page. The essay should be primarily in your own words. Even in a research paper that relies heavily on sources, </a:t>
            </a:r>
            <a:r>
              <a:rPr lang="en-US" b="1" dirty="0"/>
              <a:t>keep quoted material under 25% of the essay as a whole</a:t>
            </a:r>
            <a:r>
              <a:rPr lang="en-US" dirty="0"/>
              <a:t>. </a:t>
            </a:r>
          </a:p>
        </p:txBody>
      </p:sp>
    </p:spTree>
    <p:extLst>
      <p:ext uri="{BB962C8B-B14F-4D97-AF65-F5344CB8AC3E}">
        <p14:creationId xmlns:p14="http://schemas.microsoft.com/office/powerpoint/2010/main" val="3883966139"/>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a:t>Read Sources Carefully</a:t>
            </a:r>
          </a:p>
        </p:txBody>
      </p:sp>
      <p:sp>
        <p:nvSpPr>
          <p:cNvPr id="3" name="Content Placeholder 2"/>
          <p:cNvSpPr>
            <a:spLocks noGrp="1"/>
          </p:cNvSpPr>
          <p:nvPr>
            <p:ph idx="1"/>
          </p:nvPr>
        </p:nvSpPr>
        <p:spPr/>
        <p:txBody>
          <a:bodyPr/>
          <a:lstStyle/>
          <a:p>
            <a:pPr marL="114300" indent="0">
              <a:buNone/>
            </a:pPr>
            <a:r>
              <a:rPr lang="en-US" dirty="0"/>
              <a:t>Make sure you do not misrepresent your sources by taking what they say out of context or confusing their meaning. The only way to avoid these rookie mistakes is to read each source very carefully to be sure you fully understand it. Reading carefully, making good notes, and rereading several times can help you write better summaries and paraphrases, and help you avoid misrepresenting either the content or the intent of the original source. </a:t>
            </a:r>
          </a:p>
        </p:txBody>
      </p:sp>
    </p:spTree>
    <p:extLst>
      <p:ext uri="{BB962C8B-B14F-4D97-AF65-F5344CB8AC3E}">
        <p14:creationId xmlns:p14="http://schemas.microsoft.com/office/powerpoint/2010/main" val="3589448312"/>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p>
            <a:r>
              <a:rPr lang="en-US" dirty="0"/>
              <a:t>Know Your Purpose</a:t>
            </a:r>
          </a:p>
        </p:txBody>
      </p:sp>
      <p:sp>
        <p:nvSpPr>
          <p:cNvPr id="3" name="Content Placeholder 2"/>
          <p:cNvSpPr>
            <a:spLocks noGrp="1"/>
          </p:cNvSpPr>
          <p:nvPr>
            <p:ph idx="1"/>
          </p:nvPr>
        </p:nvSpPr>
        <p:spPr/>
        <p:txBody>
          <a:bodyPr>
            <a:normAutofit lnSpcReduction="10000"/>
          </a:bodyPr>
          <a:lstStyle/>
          <a:p>
            <a:pPr marL="114300" indent="0">
              <a:buNone/>
            </a:pPr>
            <a:r>
              <a:rPr lang="en-US" dirty="0"/>
              <a:t>Perhaps the most important aspect of writing a good essay—with or without research—is understanding your own purpose in writing. What are you trying to accomplish? What point are you trying to get across? Who are you trying to convince? What do you think your audience already knows or believes about your topic? If you are clear on all of this, you will also be clear on what you need from your sources and how you can use those sources to help you accomplish your purpose. Remember, the writers of your articles are the authors of their own work, but you are the author of yours. </a:t>
            </a:r>
          </a:p>
        </p:txBody>
      </p:sp>
    </p:spTree>
    <p:extLst>
      <p:ext uri="{BB962C8B-B14F-4D97-AF65-F5344CB8AC3E}">
        <p14:creationId xmlns:p14="http://schemas.microsoft.com/office/powerpoint/2010/main" val="1991200934"/>
      </p:ext>
    </p:extLst>
  </p:cSld>
  <p:clrMapOvr>
    <a:masterClrMapping/>
  </p:clrMapOvr>
</p:sld>
</file>

<file path=ppt/theme/_rels/theme1.xml.rels><?xml version="1.0" encoding="UTF-8" standalone="yes"?>
<Relationships xmlns="http://schemas.openxmlformats.org/package/2006/relationships"><Relationship Id="rId1" Type="http://schemas.openxmlformats.org/officeDocument/2006/relationships/image" Target="../media/image1.jpeg"/></Relationships>
</file>

<file path=ppt/theme/theme1.xml><?xml version="1.0" encoding="utf-8"?>
<a:theme xmlns:a="http://schemas.openxmlformats.org/drawingml/2006/main" name="Apothecary">
  <a:themeElements>
    <a:clrScheme name="Apothecary">
      <a:dk1>
        <a:sysClr val="windowText" lastClr="000000"/>
      </a:dk1>
      <a:lt1>
        <a:sysClr val="window" lastClr="FFFFFF"/>
      </a:lt1>
      <a:dk2>
        <a:srgbClr val="564B3C"/>
      </a:dk2>
      <a:lt2>
        <a:srgbClr val="ECEDD1"/>
      </a:lt2>
      <a:accent1>
        <a:srgbClr val="93A299"/>
      </a:accent1>
      <a:accent2>
        <a:srgbClr val="CF543F"/>
      </a:accent2>
      <a:accent3>
        <a:srgbClr val="B5AE53"/>
      </a:accent3>
      <a:accent4>
        <a:srgbClr val="848058"/>
      </a:accent4>
      <a:accent5>
        <a:srgbClr val="E8B54D"/>
      </a:accent5>
      <a:accent6>
        <a:srgbClr val="786C71"/>
      </a:accent6>
      <a:hlink>
        <a:srgbClr val="CCCC00"/>
      </a:hlink>
      <a:folHlink>
        <a:srgbClr val="B2B2B2"/>
      </a:folHlink>
    </a:clrScheme>
    <a:fontScheme name="Apothecary">
      <a:majorFont>
        <a:latin typeface="Book Antiqua"/>
        <a:ea typeface=""/>
        <a:cs typeface=""/>
        <a:font script="Jpan" typeface="HGS明朝B"/>
        <a:font script="Hang" typeface="HY견명조"/>
        <a:font script="Hans" typeface="宋体"/>
        <a:font script="Hant" typeface="新細明體"/>
        <a:font script="Arab" typeface="Times New Roman"/>
        <a:font script="Hebr" typeface="David"/>
        <a:font script="Thai" typeface="EucrosiaUPC"/>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entury Gothic"/>
        <a:ea typeface=""/>
        <a:cs typeface=""/>
        <a:font script="Jpan" typeface="ＭＳ ゴシック"/>
        <a:font script="Hang" typeface="HY견명조"/>
        <a:font script="Hans" typeface="幼圆"/>
        <a:font script="Hant" typeface="微軟正黑體"/>
        <a:font script="Arab" typeface="Tahoma"/>
        <a:font script="Hebr" typeface="Gisha"/>
        <a:font script="Thai" typeface="Dillenia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Verdana"/>
        <a:font script="Uigh" typeface="Microsoft Uighur"/>
        <a:font script="Geor" typeface="Sylfaen"/>
      </a:minorFont>
    </a:fontScheme>
    <a:fmtScheme name="Apothecary">
      <a:fillStyleLst>
        <a:solidFill>
          <a:schemeClr val="phClr"/>
        </a:solidFill>
        <a:gradFill rotWithShape="1">
          <a:gsLst>
            <a:gs pos="0">
              <a:schemeClr val="phClr">
                <a:tint val="1000"/>
                <a:satMod val="100000"/>
              </a:schemeClr>
            </a:gs>
            <a:gs pos="68000">
              <a:schemeClr val="phClr">
                <a:tint val="77000"/>
                <a:satMod val="100000"/>
              </a:schemeClr>
            </a:gs>
            <a:gs pos="81000">
              <a:schemeClr val="phClr">
                <a:tint val="79000"/>
                <a:satMod val="100000"/>
              </a:schemeClr>
            </a:gs>
            <a:gs pos="86000">
              <a:schemeClr val="phClr">
                <a:tint val="73000"/>
                <a:satMod val="100000"/>
              </a:schemeClr>
            </a:gs>
            <a:gs pos="100000">
              <a:schemeClr val="phClr">
                <a:tint val="35000"/>
                <a:satMod val="100000"/>
              </a:schemeClr>
            </a:gs>
          </a:gsLst>
          <a:lin ang="5400000" scaled="0"/>
        </a:gradFill>
        <a:gradFill rotWithShape="1">
          <a:gsLst>
            <a:gs pos="0">
              <a:schemeClr val="phClr">
                <a:tint val="73000"/>
                <a:shade val="100000"/>
                <a:satMod val="150000"/>
              </a:schemeClr>
            </a:gs>
            <a:gs pos="25000">
              <a:schemeClr val="phClr">
                <a:tint val="96000"/>
                <a:shade val="80000"/>
                <a:satMod val="105000"/>
              </a:schemeClr>
            </a:gs>
            <a:gs pos="38000">
              <a:schemeClr val="phClr">
                <a:tint val="96000"/>
                <a:shade val="59000"/>
                <a:satMod val="120000"/>
              </a:schemeClr>
            </a:gs>
            <a:gs pos="55000">
              <a:schemeClr val="phClr">
                <a:tint val="100000"/>
                <a:shade val="57000"/>
                <a:satMod val="120000"/>
              </a:schemeClr>
            </a:gs>
            <a:gs pos="80000">
              <a:schemeClr val="phClr">
                <a:tint val="100000"/>
                <a:shade val="56000"/>
                <a:satMod val="145000"/>
              </a:schemeClr>
            </a:gs>
            <a:gs pos="88000">
              <a:schemeClr val="phClr">
                <a:tint val="100000"/>
                <a:shade val="63000"/>
                <a:satMod val="160000"/>
              </a:schemeClr>
            </a:gs>
            <a:gs pos="100000">
              <a:schemeClr val="phClr">
                <a:tint val="99000"/>
                <a:shade val="100000"/>
                <a:satMod val="155000"/>
              </a:schemeClr>
            </a:gs>
          </a:gsLst>
          <a:lin ang="54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effectStyle>
        <a:effectStyle>
          <a:effectLst/>
          <a:scene3d>
            <a:camera prst="orthographicFront">
              <a:rot lat="0" lon="0" rev="0"/>
            </a:camera>
            <a:lightRig rig="glow" dir="tl">
              <a:rot lat="0" lon="0" rev="1800000"/>
            </a:lightRig>
          </a:scene3d>
          <a:sp3d contourW="10160" prstMaterial="dkEdge">
            <a:bevelT w="0" h="0" prst="angle"/>
            <a:contourClr>
              <a:schemeClr val="phClr">
                <a:shade val="30000"/>
                <a:satMod val="150000"/>
              </a:schemeClr>
            </a:contourClr>
          </a:sp3d>
        </a:effectStyle>
        <a:effectStyle>
          <a:effectLst>
            <a:glow rad="50800">
              <a:schemeClr val="phClr">
                <a:tint val="68000"/>
                <a:shade val="93000"/>
                <a:alpha val="37000"/>
                <a:satMod val="250000"/>
              </a:schemeClr>
            </a:glow>
          </a:effectLst>
          <a:scene3d>
            <a:camera prst="orthographicFront">
              <a:rot lat="0" lon="0" rev="0"/>
            </a:camera>
            <a:lightRig rig="glow" dir="t">
              <a:rot lat="0" lon="0" rev="1800000"/>
            </a:lightRig>
          </a:scene3d>
          <a:sp3d contourW="10160" prstMaterial="dkEdge">
            <a:bevelT w="20320" h="19050" prst="angle"/>
            <a:contourClr>
              <a:schemeClr val="phClr">
                <a:shade val="30000"/>
                <a:satMod val="150000"/>
              </a:schemeClr>
            </a:contourClr>
          </a:sp3d>
        </a:effectStyle>
      </a:effectStyleLst>
      <a:bgFillStyleLst>
        <a:solidFill>
          <a:schemeClr val="phClr"/>
        </a:solidFill>
        <a:solidFill>
          <a:schemeClr val="phClr">
            <a:tint val="93000"/>
            <a:satMod val="140000"/>
          </a:schemeClr>
        </a:solidFill>
        <a:blipFill rotWithShape="1">
          <a:blip xmlns:r="http://schemas.openxmlformats.org/officeDocument/2006/relationships" r:embed="rId1">
            <a:duotone>
              <a:schemeClr val="phClr">
                <a:tint val="70000"/>
                <a:satMod val="170000"/>
              </a:schemeClr>
              <a:schemeClr val="phClr">
                <a:shade val="70000"/>
                <a:satMod val="130000"/>
              </a:schemeClr>
            </a:duotone>
          </a:blip>
          <a:tile tx="0" ty="0" sx="100000" sy="100000" flip="none" algn="tl"/>
        </a:blip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{9BA05B0A-F815-3647-91C6-DD0C4540BCD9}tf10001073</Template>
  <TotalTime>100</TotalTime>
  <Words>948</Words>
  <Application>Microsoft Macintosh PowerPoint</Application>
  <PresentationFormat>On-screen Show (4:3)</PresentationFormat>
  <Paragraphs>40</Paragraphs>
  <Slides>12</Slides>
  <Notes>0</Notes>
  <HiddenSlides>0</HiddenSlides>
  <MMClips>0</MMClips>
  <ScaleCrop>false</ScaleCrop>
  <HeadingPairs>
    <vt:vector size="6" baseType="variant">
      <vt:variant>
        <vt:lpstr>Fonts Used</vt:lpstr>
      </vt:variant>
      <vt:variant>
        <vt:i4>3</vt:i4>
      </vt:variant>
      <vt:variant>
        <vt:lpstr>Theme</vt:lpstr>
      </vt:variant>
      <vt:variant>
        <vt:i4>1</vt:i4>
      </vt:variant>
      <vt:variant>
        <vt:lpstr>Slide Titles</vt:lpstr>
      </vt:variant>
      <vt:variant>
        <vt:i4>12</vt:i4>
      </vt:variant>
    </vt:vector>
  </HeadingPairs>
  <TitlesOfParts>
    <vt:vector size="16" baseType="lpstr">
      <vt:lpstr>Arial</vt:lpstr>
      <vt:lpstr>Book Antiqua</vt:lpstr>
      <vt:lpstr>Century Gothic</vt:lpstr>
      <vt:lpstr>Apothecary</vt:lpstr>
      <vt:lpstr>Using Sources Effectively</vt:lpstr>
      <vt:lpstr>PowerPoint Presentation</vt:lpstr>
      <vt:lpstr>Engage the Source Material</vt:lpstr>
      <vt:lpstr>Introduce Sources</vt:lpstr>
      <vt:lpstr>Use a Variety of Signal Phrases and Lead-In Verbs</vt:lpstr>
      <vt:lpstr>Respond to Sources</vt:lpstr>
      <vt:lpstr>Synthesize Information</vt:lpstr>
      <vt:lpstr>Use a Combination of Summary, Quote, and Paraphrase</vt:lpstr>
      <vt:lpstr>Cite Everything</vt:lpstr>
      <vt:lpstr>Keep Quotes to a Minimum</vt:lpstr>
      <vt:lpstr>Read Sources Carefully</vt:lpstr>
      <vt:lpstr>Know Your Purpose</vt:lpstr>
    </vt:vector>
  </TitlesOfParts>
  <Company>Hinds Community College</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Using Sources Effectively</dc:title>
  <dc:creator>Gerald, Sharon L</dc:creator>
  <cp:lastModifiedBy>Microsoft Office User</cp:lastModifiedBy>
  <cp:revision>11</cp:revision>
  <dcterms:created xsi:type="dcterms:W3CDTF">2020-02-14T18:46:57Z</dcterms:created>
  <dcterms:modified xsi:type="dcterms:W3CDTF">2020-09-19T16:52:49Z</dcterms:modified>
</cp:coreProperties>
</file>